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BC002DA4-4CFB-4903-B25C-C669AA549AA8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4/15/20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DCE6D48-B8E2-46D0-A773-703B43DF1A2D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96480" y="336600"/>
            <a:ext cx="134532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108360" y="2211480"/>
            <a:ext cx="134532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CustomShape 3"/>
          <p:cNvSpPr/>
          <p:nvPr/>
        </p:nvSpPr>
        <p:spPr>
          <a:xfrm>
            <a:off x="646560" y="420120"/>
            <a:ext cx="219600" cy="788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" name="CustomShape 4"/>
          <p:cNvSpPr/>
          <p:nvPr/>
        </p:nvSpPr>
        <p:spPr>
          <a:xfrm>
            <a:off x="96480" y="516960"/>
            <a:ext cx="11520" cy="187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5" name="Line 5"/>
          <p:cNvSpPr/>
          <p:nvPr/>
        </p:nvSpPr>
        <p:spPr>
          <a:xfrm>
            <a:off x="1441800" y="516600"/>
            <a:ext cx="11880" cy="187488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6" name="CustomShape 6"/>
          <p:cNvSpPr/>
          <p:nvPr/>
        </p:nvSpPr>
        <p:spPr>
          <a:xfrm flipH="1">
            <a:off x="738360" y="447840"/>
            <a:ext cx="360" cy="348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7" name="CustomShape 7"/>
          <p:cNvSpPr/>
          <p:nvPr/>
        </p:nvSpPr>
        <p:spPr>
          <a:xfrm>
            <a:off x="739080" y="453960"/>
            <a:ext cx="353880" cy="55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/>
        </p:style>
      </p:sp>
      <p:sp>
        <p:nvSpPr>
          <p:cNvPr id="48" name="CustomShape 8"/>
          <p:cNvSpPr/>
          <p:nvPr/>
        </p:nvSpPr>
        <p:spPr>
          <a:xfrm flipH="1">
            <a:off x="533880" y="447840"/>
            <a:ext cx="204840" cy="161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49" name="CustomShape 9"/>
          <p:cNvSpPr/>
          <p:nvPr/>
        </p:nvSpPr>
        <p:spPr>
          <a:xfrm>
            <a:off x="540720" y="77040"/>
            <a:ext cx="430560" cy="67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O</a:t>
            </a:r>
            <a:r>
              <a:rPr b="0" lang="en-US" sz="1800" spc="-1" strike="noStrike" baseline="-25000">
                <a:solidFill>
                  <a:srgbClr val="000000"/>
                </a:solidFill>
                <a:latin typeface="Calibri"/>
              </a:rPr>
              <a:t>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0" name="CustomShape 10"/>
          <p:cNvSpPr/>
          <p:nvPr/>
        </p:nvSpPr>
        <p:spPr>
          <a:xfrm>
            <a:off x="3078000" y="5388480"/>
            <a:ext cx="393840" cy="29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O</a:t>
            </a:r>
            <a:r>
              <a:rPr b="0" lang="en-US" sz="1200" spc="-1" strike="noStrike" baseline="-25000">
                <a:solidFill>
                  <a:srgbClr val="000000"/>
                </a:solidFill>
                <a:latin typeface="Calibri"/>
              </a:rPr>
              <a:t>1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51" name="CustomShape 11"/>
          <p:cNvSpPr/>
          <p:nvPr/>
        </p:nvSpPr>
        <p:spPr>
          <a:xfrm rot="6580200">
            <a:off x="3270600" y="4356000"/>
            <a:ext cx="230760" cy="701640"/>
          </a:xfrm>
          <a:prstGeom prst="can">
            <a:avLst>
              <a:gd name="adj" fmla="val 38764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CustomShape 12"/>
          <p:cNvSpPr/>
          <p:nvPr/>
        </p:nvSpPr>
        <p:spPr>
          <a:xfrm>
            <a:off x="797760" y="456120"/>
            <a:ext cx="2889360" cy="4243320"/>
          </a:xfrm>
          <a:custGeom>
            <a:avLst/>
            <a:gdLst/>
            <a:ahLst/>
            <a:rect l="l" t="t" r="r" b="b"/>
            <a:pathLst>
              <a:path w="2889635" h="4243526">
                <a:moveTo>
                  <a:pt x="2889635" y="4243526"/>
                </a:moveTo>
                <a:cubicBezTo>
                  <a:pt x="1815930" y="3854388"/>
                  <a:pt x="742226" y="3465250"/>
                  <a:pt x="270723" y="2757996"/>
                </a:cubicBezTo>
                <a:cubicBezTo>
                  <a:pt x="-200780" y="2050742"/>
                  <a:pt x="94156" y="479394"/>
                  <a:pt x="60618" y="0"/>
                </a:cubicBezTo>
              </a:path>
            </a:pathLst>
          </a:custGeom>
          <a:noFill/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53" name="CustomShape 13"/>
          <p:cNvSpPr/>
          <p:nvPr/>
        </p:nvSpPr>
        <p:spPr>
          <a:xfrm>
            <a:off x="561960" y="447480"/>
            <a:ext cx="3080880" cy="4459320"/>
          </a:xfrm>
          <a:custGeom>
            <a:avLst/>
            <a:gdLst/>
            <a:ahLst/>
            <a:rect l="l" t="t" r="r" b="b"/>
            <a:pathLst>
              <a:path w="3081149" h="4459550">
                <a:moveTo>
                  <a:pt x="3081149" y="4459550"/>
                </a:moveTo>
                <a:cubicBezTo>
                  <a:pt x="2601015" y="4308629"/>
                  <a:pt x="2120881" y="4157709"/>
                  <a:pt x="1678477" y="3929849"/>
                </a:cubicBezTo>
                <a:cubicBezTo>
                  <a:pt x="1236073" y="3701989"/>
                  <a:pt x="704400" y="3489911"/>
                  <a:pt x="426726" y="3092389"/>
                </a:cubicBezTo>
                <a:cubicBezTo>
                  <a:pt x="149052" y="2694867"/>
                  <a:pt x="68659" y="2060113"/>
                  <a:pt x="12434" y="1544715"/>
                </a:cubicBezTo>
                <a:cubicBezTo>
                  <a:pt x="-43791" y="1029317"/>
                  <a:pt x="110088" y="258932"/>
                  <a:pt x="89374" y="0"/>
                </a:cubicBezTo>
              </a:path>
            </a:pathLst>
          </a:custGeom>
          <a:noFill/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54" name="CustomShape 14"/>
          <p:cNvSpPr/>
          <p:nvPr/>
        </p:nvSpPr>
        <p:spPr>
          <a:xfrm rot="6059400">
            <a:off x="3563280" y="4768920"/>
            <a:ext cx="219600" cy="788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" name="CustomShape 15"/>
          <p:cNvSpPr/>
          <p:nvPr/>
        </p:nvSpPr>
        <p:spPr>
          <a:xfrm flipV="1">
            <a:off x="3685680" y="4521240"/>
            <a:ext cx="164880" cy="30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custDash>
              <a:ds d="100000" sp="100000"/>
            </a:custDash>
            <a:tailEnd len="med" type="triangle" w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56" name="CustomShape 16"/>
          <p:cNvSpPr/>
          <p:nvPr/>
        </p:nvSpPr>
        <p:spPr>
          <a:xfrm flipH="1">
            <a:off x="3412800" y="4827960"/>
            <a:ext cx="2660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ff0000"/>
            </a:solidFill>
            <a:custDash>
              <a:ds d="100000" sp="100000"/>
            </a:custDash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57" name="CustomShape 17"/>
          <p:cNvSpPr/>
          <p:nvPr/>
        </p:nvSpPr>
        <p:spPr>
          <a:xfrm>
            <a:off x="709920" y="450720"/>
            <a:ext cx="2570040" cy="4772520"/>
          </a:xfrm>
          <a:custGeom>
            <a:avLst/>
            <a:gdLst/>
            <a:ahLst/>
            <a:rect l="l" t="t" r="r" b="b"/>
            <a:pathLst>
              <a:path w="2570451" h="4772890">
                <a:moveTo>
                  <a:pt x="2570451" y="4772890"/>
                </a:moveTo>
                <a:cubicBezTo>
                  <a:pt x="1824614" y="4564783"/>
                  <a:pt x="1078778" y="4356677"/>
                  <a:pt x="661987" y="4055918"/>
                </a:cubicBezTo>
                <a:cubicBezTo>
                  <a:pt x="245196" y="3755159"/>
                  <a:pt x="174769" y="3644322"/>
                  <a:pt x="69706" y="2968336"/>
                </a:cubicBezTo>
                <a:cubicBezTo>
                  <a:pt x="-35358" y="2292350"/>
                  <a:pt x="1588" y="529936"/>
                  <a:pt x="31606" y="0"/>
                </a:cubicBezTo>
              </a:path>
            </a:pathLst>
          </a:custGeom>
          <a:noFill/>
          <a:ln>
            <a:custDash>
              <a:ds d="1500000" sp="500000"/>
            </a:custDash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58" name="CustomShape 18"/>
          <p:cNvSpPr/>
          <p:nvPr/>
        </p:nvSpPr>
        <p:spPr>
          <a:xfrm>
            <a:off x="3270960" y="5223600"/>
            <a:ext cx="349920" cy="64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9" name="CustomShape 19"/>
          <p:cNvSpPr/>
          <p:nvPr/>
        </p:nvSpPr>
        <p:spPr>
          <a:xfrm flipH="1" flipV="1">
            <a:off x="3270960" y="4868640"/>
            <a:ext cx="5760" cy="355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custDash>
              <a:ds d="100000" sp="100000"/>
            </a:custDash>
            <a:tailEnd len="med" type="triangle" w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/>
        </p:style>
      </p:sp>
      <p:sp>
        <p:nvSpPr>
          <p:cNvPr id="60" name="CustomShape 20"/>
          <p:cNvSpPr/>
          <p:nvPr/>
        </p:nvSpPr>
        <p:spPr>
          <a:xfrm flipH="1">
            <a:off x="3167280" y="5224320"/>
            <a:ext cx="116280" cy="235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custDash>
              <a:ds d="100000" sp="100000"/>
            </a:custDash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61" name="CustomShape 21"/>
          <p:cNvSpPr/>
          <p:nvPr/>
        </p:nvSpPr>
        <p:spPr>
          <a:xfrm flipV="1">
            <a:off x="3683160" y="4642920"/>
            <a:ext cx="248400" cy="192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/>
        </p:style>
      </p:sp>
      <p:sp>
        <p:nvSpPr>
          <p:cNvPr id="62" name="CustomShape 22"/>
          <p:cNvSpPr/>
          <p:nvPr/>
        </p:nvSpPr>
        <p:spPr>
          <a:xfrm flipH="1" flipV="1">
            <a:off x="3478320" y="4585320"/>
            <a:ext cx="207720" cy="246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grpSp>
        <p:nvGrpSpPr>
          <p:cNvPr id="63" name="Group 23"/>
          <p:cNvGrpSpPr/>
          <p:nvPr/>
        </p:nvGrpSpPr>
        <p:grpSpPr>
          <a:xfrm>
            <a:off x="2883960" y="5225400"/>
            <a:ext cx="234720" cy="303120"/>
            <a:chOff x="2883960" y="5225400"/>
            <a:chExt cx="234720" cy="303120"/>
          </a:xfrm>
        </p:grpSpPr>
        <p:pic>
          <p:nvPicPr>
            <p:cNvPr id="64" name="Ink 228" descr=""/>
            <p:cNvPicPr/>
            <p:nvPr/>
          </p:nvPicPr>
          <p:blipFill>
            <a:blip r:embed="rId1"/>
            <a:stretch/>
          </p:blipFill>
          <p:spPr>
            <a:xfrm>
              <a:off x="2928240" y="5247720"/>
              <a:ext cx="190440" cy="2808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5" name="Ink 229" descr=""/>
            <p:cNvPicPr/>
            <p:nvPr/>
          </p:nvPicPr>
          <p:blipFill>
            <a:blip r:embed="rId2"/>
            <a:stretch/>
          </p:blipFill>
          <p:spPr>
            <a:xfrm>
              <a:off x="2883960" y="5234040"/>
              <a:ext cx="44280" cy="964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6" name="Ink 230" descr=""/>
            <p:cNvPicPr/>
            <p:nvPr/>
          </p:nvPicPr>
          <p:blipFill>
            <a:blip r:embed="rId3"/>
            <a:stretch/>
          </p:blipFill>
          <p:spPr>
            <a:xfrm>
              <a:off x="2924280" y="5225400"/>
              <a:ext cx="93600" cy="777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67" name="CustomShape 24"/>
          <p:cNvSpPr/>
          <p:nvPr/>
        </p:nvSpPr>
        <p:spPr>
          <a:xfrm>
            <a:off x="2708640" y="5328000"/>
            <a:ext cx="430560" cy="262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</a:rPr>
              <a:t>ω</a:t>
            </a:r>
            <a:r>
              <a:rPr b="0" lang="en-US" sz="1000" spc="-1" strike="noStrike" baseline="-25000">
                <a:solidFill>
                  <a:srgbClr val="000000"/>
                </a:solidFill>
                <a:latin typeface="Calibri"/>
              </a:rPr>
              <a:t>12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68" name="CustomShape 25"/>
          <p:cNvSpPr/>
          <p:nvPr/>
        </p:nvSpPr>
        <p:spPr>
          <a:xfrm flipH="1">
            <a:off x="1325160" y="3349080"/>
            <a:ext cx="231480" cy="106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9" name="CustomShape 26"/>
          <p:cNvSpPr/>
          <p:nvPr/>
        </p:nvSpPr>
        <p:spPr>
          <a:xfrm>
            <a:off x="541440" y="4030200"/>
            <a:ext cx="354960" cy="69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" name="CustomShape 27"/>
          <p:cNvSpPr/>
          <p:nvPr/>
        </p:nvSpPr>
        <p:spPr>
          <a:xfrm>
            <a:off x="159120" y="3629880"/>
            <a:ext cx="76392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</a:rPr>
              <a:t>Borehole centerline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71" name="CustomShape 28"/>
          <p:cNvSpPr/>
          <p:nvPr/>
        </p:nvSpPr>
        <p:spPr>
          <a:xfrm>
            <a:off x="1357200" y="3158280"/>
            <a:ext cx="76392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</a:rPr>
              <a:t>Drill string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72" name="CustomShape 29"/>
          <p:cNvSpPr/>
          <p:nvPr/>
        </p:nvSpPr>
        <p:spPr>
          <a:xfrm>
            <a:off x="2818080" y="4926600"/>
            <a:ext cx="393840" cy="29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O</a:t>
            </a:r>
            <a:r>
              <a:rPr b="0" lang="en-US" sz="1200" spc="-1" strike="noStrike" baseline="-25000">
                <a:solidFill>
                  <a:srgbClr val="000000"/>
                </a:solidFill>
                <a:latin typeface="Calibri"/>
              </a:rPr>
              <a:t>2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73" name="CustomShape 30"/>
          <p:cNvSpPr/>
          <p:nvPr/>
        </p:nvSpPr>
        <p:spPr>
          <a:xfrm>
            <a:off x="3886200" y="4576320"/>
            <a:ext cx="393840" cy="29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O</a:t>
            </a:r>
            <a:r>
              <a:rPr b="0" lang="en-US" sz="1200" spc="-1" strike="noStrike" baseline="-25000">
                <a:solidFill>
                  <a:srgbClr val="000000"/>
                </a:solidFill>
                <a:latin typeface="Calibri"/>
              </a:rPr>
              <a:t>3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74" name="CustomShape 31"/>
          <p:cNvSpPr/>
          <p:nvPr/>
        </p:nvSpPr>
        <p:spPr>
          <a:xfrm>
            <a:off x="3673080" y="4826520"/>
            <a:ext cx="343080" cy="117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75" name="Group 32"/>
          <p:cNvGrpSpPr/>
          <p:nvPr/>
        </p:nvGrpSpPr>
        <p:grpSpPr>
          <a:xfrm>
            <a:off x="9218520" y="363600"/>
            <a:ext cx="2889360" cy="2693880"/>
            <a:chOff x="9218520" y="363600"/>
            <a:chExt cx="2889360" cy="2693880"/>
          </a:xfrm>
        </p:grpSpPr>
        <p:grpSp>
          <p:nvGrpSpPr>
            <p:cNvPr id="76" name="Group 33"/>
            <p:cNvGrpSpPr/>
            <p:nvPr/>
          </p:nvGrpSpPr>
          <p:grpSpPr>
            <a:xfrm>
              <a:off x="9218520" y="363600"/>
              <a:ext cx="2889360" cy="2693880"/>
              <a:chOff x="9218520" y="363600"/>
              <a:chExt cx="2889360" cy="2693880"/>
            </a:xfrm>
          </p:grpSpPr>
          <p:sp>
            <p:nvSpPr>
              <p:cNvPr id="77" name="CustomShape 34"/>
              <p:cNvSpPr/>
              <p:nvPr/>
            </p:nvSpPr>
            <p:spPr>
              <a:xfrm rot="6388200">
                <a:off x="9819360" y="567720"/>
                <a:ext cx="1312920" cy="2195640"/>
              </a:xfrm>
              <a:prstGeom prst="can">
                <a:avLst>
                  <a:gd name="adj" fmla="val 69369"/>
                </a:avLst>
              </a:prstGeom>
              <a:ln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78" name="CustomShape 35"/>
              <p:cNvSpPr/>
              <p:nvPr/>
            </p:nvSpPr>
            <p:spPr>
              <a:xfrm>
                <a:off x="9218520" y="363600"/>
                <a:ext cx="2889360" cy="2693880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  <a:custDash>
                  <a:ds d="800000" sp="300000"/>
                </a:custDash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79" name="CustomShape 36"/>
              <p:cNvSpPr/>
              <p:nvPr/>
            </p:nvSpPr>
            <p:spPr>
              <a:xfrm>
                <a:off x="11066400" y="1834200"/>
                <a:ext cx="835560" cy="30240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/>
            </p:style>
          </p:sp>
          <p:sp>
            <p:nvSpPr>
              <p:cNvPr id="80" name="CustomShape 37"/>
              <p:cNvSpPr/>
              <p:nvPr/>
            </p:nvSpPr>
            <p:spPr>
              <a:xfrm rot="6078600">
                <a:off x="10420200" y="1378080"/>
                <a:ext cx="1316160" cy="94464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81" name="CustomShape 38"/>
              <p:cNvSpPr/>
              <p:nvPr/>
            </p:nvSpPr>
            <p:spPr>
              <a:xfrm flipV="1">
                <a:off x="11089800" y="489960"/>
                <a:ext cx="579240" cy="68328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/>
            </p:style>
          </p:sp>
          <p:sp>
            <p:nvSpPr>
              <p:cNvPr id="82" name="CustomShape 39"/>
              <p:cNvSpPr/>
              <p:nvPr/>
            </p:nvSpPr>
            <p:spPr>
              <a:xfrm flipH="1" flipV="1">
                <a:off x="10414080" y="1504440"/>
                <a:ext cx="684720" cy="3405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/>
            </p:style>
          </p:sp>
          <p:sp>
            <p:nvSpPr>
              <p:cNvPr id="83" name="CustomShape 40"/>
              <p:cNvSpPr/>
              <p:nvPr/>
            </p:nvSpPr>
            <p:spPr>
              <a:xfrm>
                <a:off x="11185920" y="1672920"/>
                <a:ext cx="437760" cy="331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/>
              <a:p>
                <a:pPr>
                  <a:lnSpc>
                    <a:spcPct val="100000"/>
                  </a:lnSpc>
                </a:pPr>
                <a:r>
                  <a:rPr b="1" lang="en-US" sz="1400" spc="-1" strike="noStrike">
                    <a:solidFill>
                      <a:srgbClr val="000000"/>
                    </a:solidFill>
                    <a:latin typeface="Calibri"/>
                  </a:rPr>
                  <a:t>O</a:t>
                </a:r>
                <a:r>
                  <a:rPr b="1" lang="en-US" sz="1400" spc="-1" strike="noStrike" baseline="-25000">
                    <a:solidFill>
                      <a:srgbClr val="000000"/>
                    </a:solidFill>
                    <a:latin typeface="Calibri"/>
                  </a:rPr>
                  <a:t>3</a:t>
                </a:r>
                <a:endParaRPr b="0" lang="en-US" sz="1400" spc="-1" strike="noStrike">
                  <a:latin typeface="Arial"/>
                </a:endParaRPr>
              </a:p>
            </p:txBody>
          </p:sp>
          <p:sp>
            <p:nvSpPr>
              <p:cNvPr id="84" name="CustomShape 41"/>
              <p:cNvSpPr/>
              <p:nvPr/>
            </p:nvSpPr>
            <p:spPr>
              <a:xfrm rot="1362600">
                <a:off x="10816200" y="1015560"/>
                <a:ext cx="360720" cy="165960"/>
              </a:xfrm>
              <a:prstGeom prst="cube">
                <a:avLst>
                  <a:gd name="adj" fmla="val 33797"/>
                </a:avLst>
              </a:prstGeom>
              <a:ln/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/>
            </p:style>
          </p:sp>
          <p:sp>
            <p:nvSpPr>
              <p:cNvPr id="85" name="CustomShape 42"/>
              <p:cNvSpPr/>
              <p:nvPr/>
            </p:nvSpPr>
            <p:spPr>
              <a:xfrm>
                <a:off x="11041560" y="1164240"/>
                <a:ext cx="835560" cy="30240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/>
            </p:style>
          </p:sp>
          <p:sp>
            <p:nvSpPr>
              <p:cNvPr id="86" name="CustomShape 43"/>
              <p:cNvSpPr/>
              <p:nvPr/>
            </p:nvSpPr>
            <p:spPr>
              <a:xfrm flipV="1">
                <a:off x="11064960" y="-2880"/>
                <a:ext cx="693720" cy="59472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/>
            </p:style>
          </p:sp>
          <p:sp>
            <p:nvSpPr>
              <p:cNvPr id="87" name="CustomShape 44"/>
              <p:cNvSpPr/>
              <p:nvPr/>
            </p:nvSpPr>
            <p:spPr>
              <a:xfrm flipH="1" flipV="1">
                <a:off x="10444680" y="801720"/>
                <a:ext cx="629280" cy="37260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/>
            </p:style>
          </p:sp>
          <p:sp>
            <p:nvSpPr>
              <p:cNvPr id="88" name="CustomShape 45"/>
              <p:cNvSpPr/>
              <p:nvPr/>
            </p:nvSpPr>
            <p:spPr>
              <a:xfrm>
                <a:off x="10960560" y="754920"/>
                <a:ext cx="586800" cy="331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/>
              <a:p>
                <a:pPr>
                  <a:lnSpc>
                    <a:spcPct val="100000"/>
                  </a:lnSpc>
                </a:pPr>
                <a:r>
                  <a:rPr b="1" lang="en-US" sz="1400" spc="-1" strike="noStrike">
                    <a:solidFill>
                      <a:srgbClr val="000000"/>
                    </a:solidFill>
                    <a:latin typeface="Calibri"/>
                  </a:rPr>
                  <a:t>O</a:t>
                </a:r>
                <a:r>
                  <a:rPr b="1" lang="en-US" sz="1400" spc="-1" strike="noStrike" baseline="-25000">
                    <a:solidFill>
                      <a:srgbClr val="000000"/>
                    </a:solidFill>
                    <a:latin typeface="Calibri"/>
                  </a:rPr>
                  <a:t>S</a:t>
                </a:r>
                <a:endParaRPr b="0" lang="en-US" sz="1400" spc="-1" strike="noStrike">
                  <a:latin typeface="Arial"/>
                </a:endParaRPr>
              </a:p>
            </p:txBody>
          </p:sp>
          <p:sp>
            <p:nvSpPr>
              <p:cNvPr id="89" name="CustomShape 46"/>
              <p:cNvSpPr/>
              <p:nvPr/>
            </p:nvSpPr>
            <p:spPr>
              <a:xfrm>
                <a:off x="10324440" y="661680"/>
                <a:ext cx="539640" cy="27972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90" name="CustomShape 47"/>
              <p:cNvSpPr/>
              <p:nvPr/>
            </p:nvSpPr>
            <p:spPr>
              <a:xfrm>
                <a:off x="9680040" y="399600"/>
                <a:ext cx="765000" cy="57636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/>
              <a:p>
                <a:pPr>
                  <a:lnSpc>
                    <a:spcPct val="100000"/>
                  </a:lnSpc>
                </a:pPr>
                <a:r>
                  <a:rPr b="0" lang="en-US" sz="1600" spc="-1" strike="noStrike">
                    <a:solidFill>
                      <a:srgbClr val="000000"/>
                    </a:solidFill>
                    <a:latin typeface="Calibri"/>
                  </a:rPr>
                  <a:t>Sensor</a:t>
                </a:r>
                <a:endParaRPr b="0" lang="en-US" sz="1600" spc="-1" strike="noStrike">
                  <a:latin typeface="Arial"/>
                </a:endParaRPr>
              </a:p>
            </p:txBody>
          </p:sp>
        </p:grpSp>
        <p:sp>
          <p:nvSpPr>
            <p:cNvPr id="91" name="CustomShape 48"/>
            <p:cNvSpPr/>
            <p:nvPr/>
          </p:nvSpPr>
          <p:spPr>
            <a:xfrm flipV="1">
              <a:off x="11111760" y="412560"/>
              <a:ext cx="281880" cy="7192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custDash>
                <a:ds d="100000" sp="100000"/>
              </a:custDash>
              <a:tailEnd len="med" type="triangle" w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/>
          </p:style>
        </p:sp>
        <p:sp>
          <p:nvSpPr>
            <p:cNvPr id="92" name="CustomShape 49"/>
            <p:cNvSpPr/>
            <p:nvPr/>
          </p:nvSpPr>
          <p:spPr>
            <a:xfrm flipH="1">
              <a:off x="10437120" y="1856880"/>
              <a:ext cx="667800" cy="612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solidFill>
                <a:srgbClr val="ff0000"/>
              </a:solidFill>
              <a:custDash>
                <a:ds d="100000" sp="100000"/>
              </a:custDash>
              <a:tailEnd len="med" type="triangle" w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/>
          </p:style>
        </p:sp>
        <p:sp>
          <p:nvSpPr>
            <p:cNvPr id="93" name="CustomShape 50"/>
            <p:cNvSpPr/>
            <p:nvPr/>
          </p:nvSpPr>
          <p:spPr>
            <a:xfrm flipH="1" flipV="1">
              <a:off x="11097720" y="1172160"/>
              <a:ext cx="7920" cy="7041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2600"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</p:sp>
        <p:sp>
          <p:nvSpPr>
            <p:cNvPr id="94" name="CustomShape 51"/>
            <p:cNvSpPr/>
            <p:nvPr/>
          </p:nvSpPr>
          <p:spPr>
            <a:xfrm>
              <a:off x="11035080" y="1238760"/>
              <a:ext cx="437760" cy="297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1" lang="en-US" sz="1200" spc="-1" strike="noStrike">
                  <a:solidFill>
                    <a:srgbClr val="000000"/>
                  </a:solidFill>
                  <a:latin typeface="Calibri"/>
                </a:rPr>
                <a:t>d</a:t>
              </a:r>
              <a:r>
                <a:rPr b="1" lang="en-US" sz="1200" spc="-1" strike="noStrike" baseline="-25000">
                  <a:solidFill>
                    <a:srgbClr val="000000"/>
                  </a:solidFill>
                  <a:latin typeface="Calibri"/>
                </a:rPr>
                <a:t>3S</a:t>
              </a:r>
              <a:endParaRPr b="0" lang="en-US" sz="1200" spc="-1" strike="noStrike">
                <a:latin typeface="Arial"/>
              </a:endParaRPr>
            </a:p>
          </p:txBody>
        </p:sp>
      </p:grpSp>
      <p:pic>
        <p:nvPicPr>
          <p:cNvPr id="95" name="Picture 19" descr=""/>
          <p:cNvPicPr/>
          <p:nvPr/>
        </p:nvPicPr>
        <p:blipFill>
          <a:blip r:embed="rId4"/>
          <a:srcRect l="0" t="6001" r="16201" b="8290"/>
          <a:stretch/>
        </p:blipFill>
        <p:spPr>
          <a:xfrm>
            <a:off x="4722120" y="2683800"/>
            <a:ext cx="4430160" cy="4112640"/>
          </a:xfrm>
          <a:prstGeom prst="rect">
            <a:avLst/>
          </a:prstGeom>
          <a:ln w="6480">
            <a:solidFill>
              <a:schemeClr val="tx1"/>
            </a:solidFill>
            <a:round/>
          </a:ln>
        </p:spPr>
      </p:pic>
      <p:sp>
        <p:nvSpPr>
          <p:cNvPr id="96" name="CustomShape 52"/>
          <p:cNvSpPr/>
          <p:nvPr/>
        </p:nvSpPr>
        <p:spPr>
          <a:xfrm flipV="1">
            <a:off x="6673320" y="4376880"/>
            <a:ext cx="1138320" cy="1122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97" name="CustomShape 53"/>
          <p:cNvSpPr/>
          <p:nvPr/>
        </p:nvSpPr>
        <p:spPr>
          <a:xfrm>
            <a:off x="7191720" y="4879440"/>
            <a:ext cx="48924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00000"/>
                </a:solidFill>
                <a:latin typeface="Calibri"/>
              </a:rPr>
              <a:t>d</a:t>
            </a:r>
            <a:r>
              <a:rPr b="0" lang="en-US" sz="1600" spc="-1" strike="noStrike" baseline="-25000">
                <a:solidFill>
                  <a:srgbClr val="000000"/>
                </a:solidFill>
                <a:latin typeface="Calibri"/>
              </a:rPr>
              <a:t>23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98" name="CustomShape 54"/>
          <p:cNvSpPr/>
          <p:nvPr/>
        </p:nvSpPr>
        <p:spPr>
          <a:xfrm>
            <a:off x="7016040" y="3796920"/>
            <a:ext cx="1270800" cy="112284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  <a:custDash>
              <a:ds d="800000" sp="300000"/>
            </a:custDash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CustomShape 55"/>
          <p:cNvSpPr/>
          <p:nvPr/>
        </p:nvSpPr>
        <p:spPr>
          <a:xfrm>
            <a:off x="2584800" y="4247280"/>
            <a:ext cx="1595880" cy="141768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  <a:custDash>
              <a:ds d="800000" sp="300000"/>
            </a:custDash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Line 56"/>
          <p:cNvSpPr/>
          <p:nvPr/>
        </p:nvSpPr>
        <p:spPr>
          <a:xfrm flipH="1">
            <a:off x="7016040" y="363240"/>
            <a:ext cx="2202480" cy="343332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/>
        </p:style>
      </p:sp>
      <p:sp>
        <p:nvSpPr>
          <p:cNvPr id="101" name="Line 57"/>
          <p:cNvSpPr/>
          <p:nvPr/>
        </p:nvSpPr>
        <p:spPr>
          <a:xfrm flipH="1">
            <a:off x="8287200" y="3057480"/>
            <a:ext cx="3820680" cy="186228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/>
        </p:style>
      </p:sp>
      <p:sp>
        <p:nvSpPr>
          <p:cNvPr id="102" name="Line 58"/>
          <p:cNvSpPr/>
          <p:nvPr/>
        </p:nvSpPr>
        <p:spPr>
          <a:xfrm flipH="1">
            <a:off x="2584800" y="2683440"/>
            <a:ext cx="2129040" cy="158652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/>
        </p:style>
      </p:sp>
      <p:sp>
        <p:nvSpPr>
          <p:cNvPr id="103" name="Line 59"/>
          <p:cNvSpPr/>
          <p:nvPr/>
        </p:nvSpPr>
        <p:spPr>
          <a:xfrm flipH="1" flipV="1">
            <a:off x="2573640" y="5634360"/>
            <a:ext cx="2148120" cy="115236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/>
        </p:style>
      </p:sp>
      <p:sp>
        <p:nvSpPr>
          <p:cNvPr id="104" name="CustomShape 60"/>
          <p:cNvSpPr/>
          <p:nvPr/>
        </p:nvSpPr>
        <p:spPr>
          <a:xfrm flipV="1">
            <a:off x="3284640" y="4919400"/>
            <a:ext cx="164880" cy="30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custDash>
              <a:ds d="100000" sp="100000"/>
            </a:custDash>
            <a:tailEnd len="med" type="triangle" w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105" name="CustomShape 61"/>
          <p:cNvSpPr/>
          <p:nvPr/>
        </p:nvSpPr>
        <p:spPr>
          <a:xfrm flipH="1">
            <a:off x="3011760" y="5226120"/>
            <a:ext cx="2660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ff0000"/>
            </a:solidFill>
            <a:custDash>
              <a:ds d="100000" sp="100000"/>
            </a:custDash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06" name="CustomShape 62"/>
          <p:cNvSpPr/>
          <p:nvPr/>
        </p:nvSpPr>
        <p:spPr>
          <a:xfrm flipV="1">
            <a:off x="6641640" y="4692960"/>
            <a:ext cx="444600" cy="843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custDash>
              <a:ds d="100000" sp="100000"/>
            </a:custDash>
            <a:tailEnd len="med" type="triangle" w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107" name="CustomShape 63"/>
          <p:cNvSpPr/>
          <p:nvPr/>
        </p:nvSpPr>
        <p:spPr>
          <a:xfrm flipH="1" flipV="1">
            <a:off x="5614200" y="5460120"/>
            <a:ext cx="1020600" cy="8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f0000"/>
            </a:solidFill>
            <a:custDash>
              <a:ds d="100000" sp="100000"/>
            </a:custDash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pic>
        <p:nvPicPr>
          <p:cNvPr id="108" name="Picture 236" descr=""/>
          <p:cNvPicPr/>
          <p:nvPr/>
        </p:nvPicPr>
        <p:blipFill>
          <a:blip r:embed="rId5"/>
          <a:stretch/>
        </p:blipFill>
        <p:spPr>
          <a:xfrm>
            <a:off x="2728080" y="722160"/>
            <a:ext cx="4535640" cy="849600"/>
          </a:xfrm>
          <a:prstGeom prst="rect">
            <a:avLst/>
          </a:prstGeom>
          <a:ln>
            <a:noFill/>
          </a:ln>
        </p:spPr>
      </p:pic>
      <p:pic>
        <p:nvPicPr>
          <p:cNvPr id="109" name="Picture 239" descr=""/>
          <p:cNvPicPr/>
          <p:nvPr/>
        </p:nvPicPr>
        <p:blipFill>
          <a:blip r:embed="rId6"/>
          <a:stretch/>
        </p:blipFill>
        <p:spPr>
          <a:xfrm>
            <a:off x="5085720" y="5203800"/>
            <a:ext cx="482400" cy="486360"/>
          </a:xfrm>
          <a:prstGeom prst="rect">
            <a:avLst/>
          </a:prstGeom>
          <a:ln>
            <a:noFill/>
          </a:ln>
        </p:spPr>
      </p:pic>
      <p:sp>
        <p:nvSpPr>
          <p:cNvPr id="110" name="CustomShape 64"/>
          <p:cNvSpPr/>
          <p:nvPr/>
        </p:nvSpPr>
        <p:spPr>
          <a:xfrm>
            <a:off x="7772400" y="2927880"/>
            <a:ext cx="615240" cy="474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 rot="6361200">
            <a:off x="8782560" y="2529720"/>
            <a:ext cx="588600" cy="960120"/>
          </a:xfrm>
          <a:prstGeom prst="can">
            <a:avLst>
              <a:gd name="adj" fmla="val 69369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2" name="Picture 1" descr=""/>
          <p:cNvPicPr/>
          <p:nvPr/>
        </p:nvPicPr>
        <p:blipFill>
          <a:blip r:embed="rId1"/>
          <a:stretch/>
        </p:blipFill>
        <p:spPr>
          <a:xfrm>
            <a:off x="0" y="765000"/>
            <a:ext cx="5581080" cy="4650840"/>
          </a:xfrm>
          <a:prstGeom prst="rect">
            <a:avLst/>
          </a:prstGeom>
          <a:ln>
            <a:noFill/>
          </a:ln>
        </p:spPr>
      </p:pic>
      <p:sp>
        <p:nvSpPr>
          <p:cNvPr id="113" name="CustomShape 2"/>
          <p:cNvSpPr/>
          <p:nvPr/>
        </p:nvSpPr>
        <p:spPr>
          <a:xfrm>
            <a:off x="6112440" y="395280"/>
            <a:ext cx="134532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3"/>
          <p:cNvSpPr/>
          <p:nvPr/>
        </p:nvSpPr>
        <p:spPr>
          <a:xfrm>
            <a:off x="6123960" y="2270160"/>
            <a:ext cx="134532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CustomShape 4"/>
          <p:cNvSpPr/>
          <p:nvPr/>
        </p:nvSpPr>
        <p:spPr>
          <a:xfrm>
            <a:off x="6662160" y="478800"/>
            <a:ext cx="219600" cy="788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CustomShape 5"/>
          <p:cNvSpPr/>
          <p:nvPr/>
        </p:nvSpPr>
        <p:spPr>
          <a:xfrm>
            <a:off x="6112440" y="575640"/>
            <a:ext cx="11520" cy="187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7" name="Line 6"/>
          <p:cNvSpPr/>
          <p:nvPr/>
        </p:nvSpPr>
        <p:spPr>
          <a:xfrm>
            <a:off x="7457760" y="575280"/>
            <a:ext cx="11880" cy="187488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18" name="CustomShape 7"/>
          <p:cNvSpPr/>
          <p:nvPr/>
        </p:nvSpPr>
        <p:spPr>
          <a:xfrm flipH="1">
            <a:off x="6754320" y="506520"/>
            <a:ext cx="360" cy="348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9" name="CustomShape 8"/>
          <p:cNvSpPr/>
          <p:nvPr/>
        </p:nvSpPr>
        <p:spPr>
          <a:xfrm>
            <a:off x="6755040" y="512640"/>
            <a:ext cx="353880" cy="55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/>
        </p:style>
      </p:sp>
      <p:sp>
        <p:nvSpPr>
          <p:cNvPr id="120" name="CustomShape 9"/>
          <p:cNvSpPr/>
          <p:nvPr/>
        </p:nvSpPr>
        <p:spPr>
          <a:xfrm flipH="1">
            <a:off x="6549840" y="506520"/>
            <a:ext cx="204840" cy="161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1" name="CustomShape 10"/>
          <p:cNvSpPr/>
          <p:nvPr/>
        </p:nvSpPr>
        <p:spPr>
          <a:xfrm>
            <a:off x="6763680" y="210600"/>
            <a:ext cx="430560" cy="67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O</a:t>
            </a:r>
            <a:r>
              <a:rPr b="0" lang="en-US" sz="1800" spc="-1" strike="noStrike" baseline="-25000">
                <a:solidFill>
                  <a:srgbClr val="000000"/>
                </a:solidFill>
                <a:latin typeface="Calibri"/>
              </a:rPr>
              <a:t>0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2" name="CustomShape 11"/>
          <p:cNvSpPr/>
          <p:nvPr/>
        </p:nvSpPr>
        <p:spPr>
          <a:xfrm>
            <a:off x="9093960" y="5447160"/>
            <a:ext cx="393840" cy="29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O</a:t>
            </a:r>
            <a:r>
              <a:rPr b="0" lang="en-US" sz="1200" spc="-1" strike="noStrike" baseline="-25000">
                <a:solidFill>
                  <a:srgbClr val="000000"/>
                </a:solidFill>
                <a:latin typeface="Calibri"/>
              </a:rPr>
              <a:t>1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23" name="CustomShape 12"/>
          <p:cNvSpPr/>
          <p:nvPr/>
        </p:nvSpPr>
        <p:spPr>
          <a:xfrm flipH="1">
            <a:off x="9025200" y="5281920"/>
            <a:ext cx="2660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ff0000"/>
            </a:solidFill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24" name="CustomShape 13"/>
          <p:cNvSpPr/>
          <p:nvPr/>
        </p:nvSpPr>
        <p:spPr>
          <a:xfrm rot="6580200">
            <a:off x="9286560" y="4414680"/>
            <a:ext cx="230760" cy="701640"/>
          </a:xfrm>
          <a:prstGeom prst="can">
            <a:avLst>
              <a:gd name="adj" fmla="val 38764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14"/>
          <p:cNvSpPr/>
          <p:nvPr/>
        </p:nvSpPr>
        <p:spPr>
          <a:xfrm>
            <a:off x="6813720" y="514800"/>
            <a:ext cx="2889360" cy="4243320"/>
          </a:xfrm>
          <a:custGeom>
            <a:avLst/>
            <a:gdLst/>
            <a:ahLst/>
            <a:rect l="l" t="t" r="r" b="b"/>
            <a:pathLst>
              <a:path w="2889635" h="4243526">
                <a:moveTo>
                  <a:pt x="2889635" y="4243526"/>
                </a:moveTo>
                <a:cubicBezTo>
                  <a:pt x="1815930" y="3854388"/>
                  <a:pt x="742226" y="3465250"/>
                  <a:pt x="270723" y="2757996"/>
                </a:cubicBezTo>
                <a:cubicBezTo>
                  <a:pt x="-200780" y="2050742"/>
                  <a:pt x="94156" y="479394"/>
                  <a:pt x="60618" y="0"/>
                </a:cubicBezTo>
              </a:path>
            </a:pathLst>
          </a:custGeom>
          <a:noFill/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26" name="CustomShape 15"/>
          <p:cNvSpPr/>
          <p:nvPr/>
        </p:nvSpPr>
        <p:spPr>
          <a:xfrm>
            <a:off x="6577920" y="506160"/>
            <a:ext cx="3080880" cy="4459320"/>
          </a:xfrm>
          <a:custGeom>
            <a:avLst/>
            <a:gdLst/>
            <a:ahLst/>
            <a:rect l="l" t="t" r="r" b="b"/>
            <a:pathLst>
              <a:path w="3081149" h="4459550">
                <a:moveTo>
                  <a:pt x="3081149" y="4459550"/>
                </a:moveTo>
                <a:cubicBezTo>
                  <a:pt x="2601015" y="4308629"/>
                  <a:pt x="2120881" y="4157709"/>
                  <a:pt x="1678477" y="3929849"/>
                </a:cubicBezTo>
                <a:cubicBezTo>
                  <a:pt x="1236073" y="3701989"/>
                  <a:pt x="704400" y="3489911"/>
                  <a:pt x="426726" y="3092389"/>
                </a:cubicBezTo>
                <a:cubicBezTo>
                  <a:pt x="149052" y="2694867"/>
                  <a:pt x="68659" y="2060113"/>
                  <a:pt x="12434" y="1544715"/>
                </a:cubicBezTo>
                <a:cubicBezTo>
                  <a:pt x="-43791" y="1029317"/>
                  <a:pt x="110088" y="258932"/>
                  <a:pt x="89374" y="0"/>
                </a:cubicBezTo>
              </a:path>
            </a:pathLst>
          </a:custGeom>
          <a:noFill/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27" name="CustomShape 16"/>
          <p:cNvSpPr/>
          <p:nvPr/>
        </p:nvSpPr>
        <p:spPr>
          <a:xfrm rot="6059400">
            <a:off x="9579240" y="4827600"/>
            <a:ext cx="219600" cy="7884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17"/>
          <p:cNvSpPr/>
          <p:nvPr/>
        </p:nvSpPr>
        <p:spPr>
          <a:xfrm flipV="1">
            <a:off x="9701640" y="4579920"/>
            <a:ext cx="164880" cy="30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custDash>
              <a:ds d="100000" sp="100000"/>
            </a:custDash>
            <a:tailEnd len="med" type="triangle" w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129" name="CustomShape 18"/>
          <p:cNvSpPr/>
          <p:nvPr/>
        </p:nvSpPr>
        <p:spPr>
          <a:xfrm flipH="1">
            <a:off x="9428760" y="4886640"/>
            <a:ext cx="2660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ff0000"/>
            </a:solidFill>
            <a:custDash>
              <a:ds d="100000" sp="100000"/>
            </a:custDash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0" name="CustomShape 19"/>
          <p:cNvSpPr/>
          <p:nvPr/>
        </p:nvSpPr>
        <p:spPr>
          <a:xfrm>
            <a:off x="6725880" y="509040"/>
            <a:ext cx="2570040" cy="4772520"/>
          </a:xfrm>
          <a:custGeom>
            <a:avLst/>
            <a:gdLst/>
            <a:ahLst/>
            <a:rect l="l" t="t" r="r" b="b"/>
            <a:pathLst>
              <a:path w="2570451" h="4772890">
                <a:moveTo>
                  <a:pt x="2570451" y="4772890"/>
                </a:moveTo>
                <a:cubicBezTo>
                  <a:pt x="1824614" y="4564783"/>
                  <a:pt x="1078778" y="4356677"/>
                  <a:pt x="661987" y="4055918"/>
                </a:cubicBezTo>
                <a:cubicBezTo>
                  <a:pt x="245196" y="3755159"/>
                  <a:pt x="174769" y="3644322"/>
                  <a:pt x="69706" y="2968336"/>
                </a:cubicBezTo>
                <a:cubicBezTo>
                  <a:pt x="-35358" y="2292350"/>
                  <a:pt x="1588" y="529936"/>
                  <a:pt x="31606" y="0"/>
                </a:cubicBezTo>
              </a:path>
            </a:pathLst>
          </a:custGeom>
          <a:noFill/>
          <a:ln>
            <a:custDash>
              <a:ds d="1500000" sp="500000"/>
            </a:custDash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1" name="CustomShape 20"/>
          <p:cNvSpPr/>
          <p:nvPr/>
        </p:nvSpPr>
        <p:spPr>
          <a:xfrm>
            <a:off x="9286920" y="5282280"/>
            <a:ext cx="349920" cy="64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2" name="CustomShape 21"/>
          <p:cNvSpPr/>
          <p:nvPr/>
        </p:nvSpPr>
        <p:spPr>
          <a:xfrm flipH="1" flipV="1">
            <a:off x="9286920" y="4927320"/>
            <a:ext cx="5760" cy="355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custDash>
              <a:ds d="100000" sp="100000"/>
            </a:custDash>
            <a:tailEnd len="med" type="triangle" w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/>
        </p:style>
      </p:sp>
      <p:sp>
        <p:nvSpPr>
          <p:cNvPr id="133" name="CustomShape 22"/>
          <p:cNvSpPr/>
          <p:nvPr/>
        </p:nvSpPr>
        <p:spPr>
          <a:xfrm flipH="1">
            <a:off x="9182880" y="5283000"/>
            <a:ext cx="116280" cy="235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custDash>
              <a:ds d="100000" sp="100000"/>
            </a:custDash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34" name="CustomShape 23"/>
          <p:cNvSpPr/>
          <p:nvPr/>
        </p:nvSpPr>
        <p:spPr>
          <a:xfrm flipV="1">
            <a:off x="9699120" y="4701600"/>
            <a:ext cx="248400" cy="192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/>
        </p:style>
      </p:sp>
      <p:sp>
        <p:nvSpPr>
          <p:cNvPr id="135" name="CustomShape 24"/>
          <p:cNvSpPr/>
          <p:nvPr/>
        </p:nvSpPr>
        <p:spPr>
          <a:xfrm flipH="1" flipV="1">
            <a:off x="9494280" y="4644000"/>
            <a:ext cx="207720" cy="246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grpSp>
        <p:nvGrpSpPr>
          <p:cNvPr id="136" name="Group 25"/>
          <p:cNvGrpSpPr/>
          <p:nvPr/>
        </p:nvGrpSpPr>
        <p:grpSpPr>
          <a:xfrm>
            <a:off x="8899920" y="5284080"/>
            <a:ext cx="234720" cy="303120"/>
            <a:chOff x="8899920" y="5284080"/>
            <a:chExt cx="234720" cy="303120"/>
          </a:xfrm>
        </p:grpSpPr>
        <p:pic>
          <p:nvPicPr>
            <p:cNvPr id="137" name="Ink 228" descr=""/>
            <p:cNvPicPr/>
            <p:nvPr/>
          </p:nvPicPr>
          <p:blipFill>
            <a:blip r:embed="rId2"/>
            <a:stretch/>
          </p:blipFill>
          <p:spPr>
            <a:xfrm>
              <a:off x="8944200" y="5306400"/>
              <a:ext cx="190440" cy="2808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8" name="Ink 229" descr=""/>
            <p:cNvPicPr/>
            <p:nvPr/>
          </p:nvPicPr>
          <p:blipFill>
            <a:blip r:embed="rId3"/>
            <a:stretch/>
          </p:blipFill>
          <p:spPr>
            <a:xfrm>
              <a:off x="8899920" y="5292720"/>
              <a:ext cx="44280" cy="964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9" name="Ink 230" descr=""/>
            <p:cNvPicPr/>
            <p:nvPr/>
          </p:nvPicPr>
          <p:blipFill>
            <a:blip r:embed="rId4"/>
            <a:stretch/>
          </p:blipFill>
          <p:spPr>
            <a:xfrm>
              <a:off x="8940240" y="5284080"/>
              <a:ext cx="93600" cy="7776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0" name="CustomShape 26"/>
          <p:cNvSpPr/>
          <p:nvPr/>
        </p:nvSpPr>
        <p:spPr>
          <a:xfrm>
            <a:off x="8662680" y="5093640"/>
            <a:ext cx="393840" cy="29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O</a:t>
            </a:r>
            <a:r>
              <a:rPr b="0" lang="en-US" sz="1200" spc="-1" strike="noStrike" baseline="-25000">
                <a:solidFill>
                  <a:srgbClr val="000000"/>
                </a:solidFill>
                <a:latin typeface="Calibri"/>
              </a:rPr>
              <a:t>2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41" name="CustomShape 27"/>
          <p:cNvSpPr/>
          <p:nvPr/>
        </p:nvSpPr>
        <p:spPr>
          <a:xfrm>
            <a:off x="8724600" y="5386680"/>
            <a:ext cx="430560" cy="262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</a:rPr>
              <a:t>ω</a:t>
            </a:r>
            <a:r>
              <a:rPr b="0" lang="en-US" sz="1000" spc="-1" strike="noStrike" baseline="-25000">
                <a:solidFill>
                  <a:srgbClr val="000000"/>
                </a:solidFill>
                <a:latin typeface="Calibri"/>
              </a:rPr>
              <a:t>12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42" name="CustomShape 28"/>
          <p:cNvSpPr/>
          <p:nvPr/>
        </p:nvSpPr>
        <p:spPr>
          <a:xfrm flipH="1">
            <a:off x="7341120" y="3407760"/>
            <a:ext cx="231480" cy="106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29"/>
          <p:cNvSpPr/>
          <p:nvPr/>
        </p:nvSpPr>
        <p:spPr>
          <a:xfrm>
            <a:off x="6557400" y="4088880"/>
            <a:ext cx="354960" cy="69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30"/>
          <p:cNvSpPr/>
          <p:nvPr/>
        </p:nvSpPr>
        <p:spPr>
          <a:xfrm>
            <a:off x="6175080" y="3688560"/>
            <a:ext cx="76392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</a:rPr>
              <a:t>Borehole centerline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45" name="CustomShape 31"/>
          <p:cNvSpPr/>
          <p:nvPr/>
        </p:nvSpPr>
        <p:spPr>
          <a:xfrm>
            <a:off x="7373160" y="3216960"/>
            <a:ext cx="76392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</a:rPr>
              <a:t>Drill string</a:t>
            </a:r>
            <a:endParaRPr b="0" lang="en-US" sz="1000" spc="-1" strike="noStrike">
              <a:latin typeface="Arial"/>
            </a:endParaRPr>
          </a:p>
        </p:txBody>
      </p:sp>
      <p:grpSp>
        <p:nvGrpSpPr>
          <p:cNvPr id="146" name="Group 32"/>
          <p:cNvGrpSpPr/>
          <p:nvPr/>
        </p:nvGrpSpPr>
        <p:grpSpPr>
          <a:xfrm>
            <a:off x="9928080" y="4433400"/>
            <a:ext cx="200160" cy="244800"/>
            <a:chOff x="9928080" y="4433400"/>
            <a:chExt cx="200160" cy="244800"/>
          </a:xfrm>
        </p:grpSpPr>
        <p:pic>
          <p:nvPicPr>
            <p:cNvPr id="147" name="Ink 254" descr=""/>
            <p:cNvPicPr/>
            <p:nvPr/>
          </p:nvPicPr>
          <p:blipFill>
            <a:blip r:embed="rId5"/>
            <a:stretch/>
          </p:blipFill>
          <p:spPr>
            <a:xfrm>
              <a:off x="9928080" y="4433400"/>
              <a:ext cx="134640" cy="2379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48" name="Ink 255" descr=""/>
            <p:cNvPicPr/>
            <p:nvPr/>
          </p:nvPicPr>
          <p:blipFill>
            <a:blip r:embed="rId6"/>
            <a:stretch/>
          </p:blipFill>
          <p:spPr>
            <a:xfrm>
              <a:off x="10054800" y="4561920"/>
              <a:ext cx="73440" cy="11628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49" name="CustomShape 33"/>
          <p:cNvSpPr/>
          <p:nvPr/>
        </p:nvSpPr>
        <p:spPr>
          <a:xfrm>
            <a:off x="9606240" y="4305960"/>
            <a:ext cx="393840" cy="50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O</a:t>
            </a:r>
            <a:r>
              <a:rPr b="0" lang="en-US" sz="1200" spc="-1" strike="noStrike" baseline="-25000">
                <a:solidFill>
                  <a:srgbClr val="000000"/>
                </a:solidFill>
                <a:latin typeface="Calibri"/>
              </a:rPr>
              <a:t>3a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50" name="CustomShape 34"/>
          <p:cNvSpPr/>
          <p:nvPr/>
        </p:nvSpPr>
        <p:spPr>
          <a:xfrm>
            <a:off x="9426960" y="4562640"/>
            <a:ext cx="541440" cy="51336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  <a:custDash>
              <a:ds d="800000" sp="300000"/>
            </a:custDash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35"/>
          <p:cNvSpPr/>
          <p:nvPr/>
        </p:nvSpPr>
        <p:spPr>
          <a:xfrm>
            <a:off x="9902160" y="4634640"/>
            <a:ext cx="393840" cy="50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O</a:t>
            </a:r>
            <a:r>
              <a:rPr b="0" lang="en-US" sz="1200" spc="-1" strike="noStrike" baseline="-25000">
                <a:solidFill>
                  <a:srgbClr val="000000"/>
                </a:solidFill>
                <a:latin typeface="Calibri"/>
              </a:rPr>
              <a:t>3b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52" name="Line 36"/>
          <p:cNvSpPr/>
          <p:nvPr/>
        </p:nvSpPr>
        <p:spPr>
          <a:xfrm flipH="1" flipV="1">
            <a:off x="8528760" y="3628080"/>
            <a:ext cx="881280" cy="93024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/>
        </p:style>
      </p:sp>
      <p:sp>
        <p:nvSpPr>
          <p:cNvPr id="153" name="Line 37"/>
          <p:cNvSpPr/>
          <p:nvPr/>
        </p:nvSpPr>
        <p:spPr>
          <a:xfrm flipH="1" flipV="1">
            <a:off x="9791280" y="3628080"/>
            <a:ext cx="177120" cy="93024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/>
        </p:style>
      </p:sp>
      <p:sp>
        <p:nvSpPr>
          <p:cNvPr id="154" name="CustomShape 38"/>
          <p:cNvSpPr/>
          <p:nvPr/>
        </p:nvSpPr>
        <p:spPr>
          <a:xfrm>
            <a:off x="8530560" y="2417040"/>
            <a:ext cx="1260720" cy="121104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  <a:custDash>
              <a:ds d="800000" sp="300000"/>
            </a:custDash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39"/>
          <p:cNvSpPr/>
          <p:nvPr/>
        </p:nvSpPr>
        <p:spPr>
          <a:xfrm>
            <a:off x="9336960" y="3078000"/>
            <a:ext cx="364680" cy="13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custDash>
              <a:ds d="100000" sp="100000"/>
            </a:custDash>
            <a:tailEnd len="med" type="triangle" w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6" name="CustomShape 40"/>
          <p:cNvSpPr/>
          <p:nvPr/>
        </p:nvSpPr>
        <p:spPr>
          <a:xfrm rot="6059400">
            <a:off x="9046080" y="2881080"/>
            <a:ext cx="590760" cy="41256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41"/>
          <p:cNvSpPr/>
          <p:nvPr/>
        </p:nvSpPr>
        <p:spPr>
          <a:xfrm flipV="1">
            <a:off x="9347040" y="2820600"/>
            <a:ext cx="302760" cy="267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custDash>
              <a:ds d="100000" sp="100000"/>
            </a:custDash>
            <a:tailEnd len="med" type="triangle" w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/>
        </p:style>
      </p:sp>
      <p:sp>
        <p:nvSpPr>
          <p:cNvPr id="158" name="CustomShape 42"/>
          <p:cNvSpPr/>
          <p:nvPr/>
        </p:nvSpPr>
        <p:spPr>
          <a:xfrm flipH="1" flipV="1">
            <a:off x="9076320" y="2914920"/>
            <a:ext cx="274320" cy="167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custDash>
              <a:ds d="100000" sp="100000"/>
            </a:custDash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59" name="CustomShape 43"/>
          <p:cNvSpPr/>
          <p:nvPr/>
        </p:nvSpPr>
        <p:spPr>
          <a:xfrm>
            <a:off x="9465480" y="3194640"/>
            <a:ext cx="436320" cy="29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O</a:t>
            </a:r>
            <a:r>
              <a:rPr b="0" lang="en-US" sz="1200" spc="-1" strike="noStrike" baseline="-25000">
                <a:solidFill>
                  <a:srgbClr val="000000"/>
                </a:solidFill>
                <a:latin typeface="Calibri"/>
              </a:rPr>
              <a:t>3b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60" name="CustomShape 44"/>
          <p:cNvSpPr/>
          <p:nvPr/>
        </p:nvSpPr>
        <p:spPr>
          <a:xfrm rot="1399800">
            <a:off x="9226440" y="2709720"/>
            <a:ext cx="158040" cy="74160"/>
          </a:xfrm>
          <a:prstGeom prst="cube">
            <a:avLst>
              <a:gd name="adj" fmla="val 33797"/>
            </a:avLst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/>
        </p:style>
      </p:sp>
      <p:sp>
        <p:nvSpPr>
          <p:cNvPr id="161" name="CustomShape 45"/>
          <p:cNvSpPr/>
          <p:nvPr/>
        </p:nvSpPr>
        <p:spPr>
          <a:xfrm>
            <a:off x="9325800" y="2777040"/>
            <a:ext cx="364680" cy="135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2" name="CustomShape 46"/>
          <p:cNvSpPr/>
          <p:nvPr/>
        </p:nvSpPr>
        <p:spPr>
          <a:xfrm flipV="1">
            <a:off x="9336240" y="2519640"/>
            <a:ext cx="302760" cy="267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/>
        </p:style>
      </p:sp>
      <p:sp>
        <p:nvSpPr>
          <p:cNvPr id="163" name="CustomShape 47"/>
          <p:cNvSpPr/>
          <p:nvPr/>
        </p:nvSpPr>
        <p:spPr>
          <a:xfrm flipH="1" flipV="1">
            <a:off x="9065520" y="2613600"/>
            <a:ext cx="274320" cy="167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164" name="CustomShape 48"/>
          <p:cNvSpPr/>
          <p:nvPr/>
        </p:nvSpPr>
        <p:spPr>
          <a:xfrm>
            <a:off x="9240480" y="2382840"/>
            <a:ext cx="351720" cy="47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</a:rPr>
              <a:t>O</a:t>
            </a:r>
            <a:r>
              <a:rPr b="0" lang="en-US" sz="1200" spc="-1" strike="noStrike" baseline="-25000">
                <a:solidFill>
                  <a:srgbClr val="000000"/>
                </a:solidFill>
                <a:latin typeface="Calibri"/>
              </a:rPr>
              <a:t>S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65" name="CustomShape 49"/>
          <p:cNvSpPr/>
          <p:nvPr/>
        </p:nvSpPr>
        <p:spPr>
          <a:xfrm>
            <a:off x="9054000" y="2310120"/>
            <a:ext cx="222840" cy="349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CustomShape 50"/>
          <p:cNvSpPr/>
          <p:nvPr/>
        </p:nvSpPr>
        <p:spPr>
          <a:xfrm>
            <a:off x="8610840" y="2119320"/>
            <a:ext cx="1006200" cy="39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</a:rPr>
              <a:t>accelerometer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67" name="CustomShape 51"/>
          <p:cNvSpPr/>
          <p:nvPr/>
        </p:nvSpPr>
        <p:spPr>
          <a:xfrm>
            <a:off x="9689040" y="4885200"/>
            <a:ext cx="343080" cy="117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68" name="CustomShape 52"/>
          <p:cNvSpPr/>
          <p:nvPr/>
        </p:nvSpPr>
        <p:spPr>
          <a:xfrm flipV="1">
            <a:off x="9297720" y="4975200"/>
            <a:ext cx="164880" cy="30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/>
        </p:style>
      </p:sp>
      <p:sp>
        <p:nvSpPr>
          <p:cNvPr id="169" name="CustomShape 53"/>
          <p:cNvSpPr/>
          <p:nvPr/>
        </p:nvSpPr>
        <p:spPr>
          <a:xfrm>
            <a:off x="9955080" y="4333680"/>
            <a:ext cx="430560" cy="25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Calibri"/>
              </a:rPr>
              <a:t>θ</a:t>
            </a:r>
            <a:endParaRPr b="0" lang="en-US" sz="11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1"/>
          <p:cNvGrpSpPr/>
          <p:nvPr/>
        </p:nvGrpSpPr>
        <p:grpSpPr>
          <a:xfrm>
            <a:off x="5244120" y="118080"/>
            <a:ext cx="6360120" cy="3832200"/>
            <a:chOff x="5244120" y="118080"/>
            <a:chExt cx="6360120" cy="3832200"/>
          </a:xfrm>
        </p:grpSpPr>
        <p:pic>
          <p:nvPicPr>
            <p:cNvPr id="171" name="Picture 74" descr=""/>
            <p:cNvPicPr/>
            <p:nvPr/>
          </p:nvPicPr>
          <p:blipFill>
            <a:blip r:embed="rId1"/>
            <a:srcRect l="1503" t="75845" r="15902" b="14528"/>
            <a:stretch/>
          </p:blipFill>
          <p:spPr>
            <a:xfrm>
              <a:off x="5244120" y="3289680"/>
              <a:ext cx="6360120" cy="6606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2" name="Picture 75" descr=""/>
            <p:cNvPicPr/>
            <p:nvPr/>
          </p:nvPicPr>
          <p:blipFill>
            <a:blip r:embed="rId2"/>
            <a:srcRect l="1503" t="52655" r="15902" b="41715"/>
            <a:stretch/>
          </p:blipFill>
          <p:spPr>
            <a:xfrm>
              <a:off x="5244120" y="2919240"/>
              <a:ext cx="6360120" cy="3866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3" name="Picture 76" descr=""/>
            <p:cNvPicPr/>
            <p:nvPr/>
          </p:nvPicPr>
          <p:blipFill>
            <a:blip r:embed="rId3"/>
            <a:srcRect l="1503" t="25628" r="15902" b="53313"/>
            <a:stretch/>
          </p:blipFill>
          <p:spPr>
            <a:xfrm>
              <a:off x="5244120" y="1463400"/>
              <a:ext cx="6360120" cy="14446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4" name="Picture 77" descr=""/>
            <p:cNvPicPr/>
            <p:nvPr/>
          </p:nvPicPr>
          <p:blipFill>
            <a:blip r:embed="rId4"/>
            <a:srcRect l="1503" t="0" r="15902" b="79680"/>
            <a:stretch/>
          </p:blipFill>
          <p:spPr>
            <a:xfrm>
              <a:off x="5244120" y="118080"/>
              <a:ext cx="6360120" cy="139392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75" name="Group 2"/>
          <p:cNvGrpSpPr/>
          <p:nvPr/>
        </p:nvGrpSpPr>
        <p:grpSpPr>
          <a:xfrm>
            <a:off x="-122760" y="140400"/>
            <a:ext cx="7685280" cy="6728760"/>
            <a:chOff x="-122760" y="140400"/>
            <a:chExt cx="7685280" cy="6728760"/>
          </a:xfrm>
        </p:grpSpPr>
        <p:sp>
          <p:nvSpPr>
            <p:cNvPr id="176" name="CustomShape 3"/>
            <p:cNvSpPr/>
            <p:nvPr/>
          </p:nvSpPr>
          <p:spPr>
            <a:xfrm>
              <a:off x="4324320" y="5606280"/>
              <a:ext cx="28800" cy="60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38160">
              <a:solidFill>
                <a:srgbClr val="7030a0"/>
              </a:solidFill>
              <a:custDash>
                <a:ds d="100000" sp="100000"/>
              </a:custDash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7" name="CustomShape 4"/>
            <p:cNvSpPr/>
            <p:nvPr/>
          </p:nvSpPr>
          <p:spPr>
            <a:xfrm rot="596400">
              <a:off x="402480" y="864720"/>
              <a:ext cx="4520520" cy="5668920"/>
            </a:xfrm>
            <a:custGeom>
              <a:avLst/>
              <a:gdLst/>
              <a:ahLst/>
              <a:rect l="l" t="t" r="r" b="b"/>
              <a:pathLst>
                <a:path w="5207550" h="6299224">
                  <a:moveTo>
                    <a:pt x="324051" y="0"/>
                  </a:moveTo>
                  <a:cubicBezTo>
                    <a:pt x="30136" y="894303"/>
                    <a:pt x="-263778" y="1788607"/>
                    <a:pt x="409462" y="2763297"/>
                  </a:cubicBezTo>
                  <a:cubicBezTo>
                    <a:pt x="1082702" y="3737987"/>
                    <a:pt x="3563807" y="5272036"/>
                    <a:pt x="4363488" y="5848141"/>
                  </a:cubicBezTo>
                  <a:cubicBezTo>
                    <a:pt x="5163169" y="6424247"/>
                    <a:pt x="5185359" y="6322088"/>
                    <a:pt x="5207550" y="6219930"/>
                  </a:cubicBezTo>
                </a:path>
              </a:pathLst>
            </a:cu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8" name="CustomShape 5"/>
            <p:cNvSpPr/>
            <p:nvPr/>
          </p:nvSpPr>
          <p:spPr>
            <a:xfrm>
              <a:off x="1810080" y="593280"/>
              <a:ext cx="3568320" cy="5837040"/>
            </a:xfrm>
            <a:custGeom>
              <a:avLst/>
              <a:gdLst/>
              <a:ahLst/>
              <a:rect l="l" t="t" r="r" b="b"/>
              <a:pathLst>
                <a:path w="5207550" h="6299224">
                  <a:moveTo>
                    <a:pt x="324051" y="0"/>
                  </a:moveTo>
                  <a:cubicBezTo>
                    <a:pt x="30136" y="894303"/>
                    <a:pt x="-263778" y="1788607"/>
                    <a:pt x="409462" y="2763297"/>
                  </a:cubicBezTo>
                  <a:cubicBezTo>
                    <a:pt x="1082702" y="3737987"/>
                    <a:pt x="3563807" y="5272036"/>
                    <a:pt x="4363488" y="5848141"/>
                  </a:cubicBezTo>
                  <a:cubicBezTo>
                    <a:pt x="5163169" y="6424247"/>
                    <a:pt x="5185359" y="6322088"/>
                    <a:pt x="5207550" y="6219930"/>
                  </a:cubicBezTo>
                </a:path>
              </a:pathLst>
            </a:custGeom>
            <a:noFill/>
            <a:ln w="9360">
              <a:solidFill>
                <a:schemeClr val="accent3"/>
              </a:solidFill>
              <a:custDash>
                <a:ds d="500000" sp="400000"/>
              </a:custDash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9" name="CustomShape 6"/>
            <p:cNvSpPr/>
            <p:nvPr/>
          </p:nvSpPr>
          <p:spPr>
            <a:xfrm>
              <a:off x="3047040" y="517320"/>
              <a:ext cx="4515480" cy="5675040"/>
            </a:xfrm>
            <a:custGeom>
              <a:avLst/>
              <a:gdLst/>
              <a:ahLst/>
              <a:rect l="l" t="t" r="r" b="b"/>
              <a:pathLst>
                <a:path w="5207550" h="6299224">
                  <a:moveTo>
                    <a:pt x="324051" y="0"/>
                  </a:moveTo>
                  <a:cubicBezTo>
                    <a:pt x="30136" y="894303"/>
                    <a:pt x="-263778" y="1788607"/>
                    <a:pt x="409462" y="2763297"/>
                  </a:cubicBezTo>
                  <a:cubicBezTo>
                    <a:pt x="1082702" y="3737987"/>
                    <a:pt x="3563807" y="5272036"/>
                    <a:pt x="4363488" y="5848141"/>
                  </a:cubicBezTo>
                  <a:cubicBezTo>
                    <a:pt x="5163169" y="6424247"/>
                    <a:pt x="5185359" y="6322088"/>
                    <a:pt x="5207550" y="6219930"/>
                  </a:cubicBezTo>
                </a:path>
              </a:pathLst>
            </a:custGeom>
            <a:noFill/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0" name="CustomShape 7"/>
            <p:cNvSpPr/>
            <p:nvPr/>
          </p:nvSpPr>
          <p:spPr>
            <a:xfrm>
              <a:off x="1195920" y="279720"/>
              <a:ext cx="2130120" cy="627480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/>
          </p:style>
        </p:sp>
        <p:grpSp>
          <p:nvGrpSpPr>
            <p:cNvPr id="181" name="Group 8"/>
            <p:cNvGrpSpPr/>
            <p:nvPr/>
          </p:nvGrpSpPr>
          <p:grpSpPr>
            <a:xfrm>
              <a:off x="1538640" y="1233000"/>
              <a:ext cx="2561400" cy="3643560"/>
              <a:chOff x="1538640" y="1233000"/>
              <a:chExt cx="2561400" cy="3643560"/>
            </a:xfrm>
          </p:grpSpPr>
          <p:sp>
            <p:nvSpPr>
              <p:cNvPr id="182" name="CustomShape 9"/>
              <p:cNvSpPr/>
              <p:nvPr/>
            </p:nvSpPr>
            <p:spPr>
              <a:xfrm rot="411600">
                <a:off x="1768320" y="1328400"/>
                <a:ext cx="1808280" cy="3456000"/>
              </a:xfrm>
              <a:custGeom>
                <a:avLst/>
                <a:gdLst/>
                <a:ahLst/>
                <a:rect l="l" t="t" r="r" b="b"/>
                <a:pathLst>
                  <a:path w="2084771" h="3838470">
                    <a:moveTo>
                      <a:pt x="2084771" y="3838470"/>
                    </a:moveTo>
                    <a:cubicBezTo>
                      <a:pt x="1773690" y="3753477"/>
                      <a:pt x="1462610" y="3668485"/>
                      <a:pt x="1210564" y="3391318"/>
                    </a:cubicBezTo>
                    <a:cubicBezTo>
                      <a:pt x="958518" y="3114151"/>
                      <a:pt x="771786" y="2549769"/>
                      <a:pt x="572494" y="2175468"/>
                    </a:cubicBezTo>
                    <a:cubicBezTo>
                      <a:pt x="373202" y="1801167"/>
                      <a:pt x="74263" y="1508090"/>
                      <a:pt x="14810" y="1145512"/>
                    </a:cubicBezTo>
                    <a:cubicBezTo>
                      <a:pt x="-44643" y="782934"/>
                      <a:pt x="85567" y="391467"/>
                      <a:pt x="215777" y="0"/>
                    </a:cubicBezTo>
                  </a:path>
                </a:pathLst>
              </a:custGeom>
              <a:solidFill>
                <a:schemeClr val="bg1"/>
              </a:solidFill>
              <a:ln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/>
            </p:style>
          </p:sp>
          <p:sp>
            <p:nvSpPr>
              <p:cNvPr id="183" name="CustomShape 10"/>
              <p:cNvSpPr/>
              <p:nvPr/>
            </p:nvSpPr>
            <p:spPr>
              <a:xfrm rot="411600">
                <a:off x="2417760" y="1441800"/>
                <a:ext cx="1525320" cy="2714040"/>
              </a:xfrm>
              <a:custGeom>
                <a:avLst/>
                <a:gdLst/>
                <a:ahLst/>
                <a:rect l="l" t="t" r="r" b="b"/>
                <a:pathLst>
                  <a:path w="1758354" h="3014505">
                    <a:moveTo>
                      <a:pt x="1758354" y="3014505"/>
                    </a:moveTo>
                    <a:cubicBezTo>
                      <a:pt x="1521798" y="2986453"/>
                      <a:pt x="1285243" y="2958402"/>
                      <a:pt x="1065017" y="2703006"/>
                    </a:cubicBezTo>
                    <a:cubicBezTo>
                      <a:pt x="844791" y="2447610"/>
                      <a:pt x="612004" y="1787768"/>
                      <a:pt x="436995" y="1482131"/>
                    </a:cubicBezTo>
                    <a:cubicBezTo>
                      <a:pt x="261986" y="1176494"/>
                      <a:pt x="65207" y="1116204"/>
                      <a:pt x="14965" y="869182"/>
                    </a:cubicBezTo>
                    <a:cubicBezTo>
                      <a:pt x="-35277" y="622160"/>
                      <a:pt x="50134" y="311080"/>
                      <a:pt x="135545" y="0"/>
                    </a:cubicBezTo>
                  </a:path>
                </a:pathLst>
              </a:custGeom>
              <a:solidFill>
                <a:schemeClr val="bg1"/>
              </a:solidFill>
              <a:ln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/>
            </p:style>
          </p:sp>
        </p:grpSp>
        <p:grpSp>
          <p:nvGrpSpPr>
            <p:cNvPr id="184" name="Group 11"/>
            <p:cNvGrpSpPr/>
            <p:nvPr/>
          </p:nvGrpSpPr>
          <p:grpSpPr>
            <a:xfrm>
              <a:off x="1913400" y="140400"/>
              <a:ext cx="497880" cy="619920"/>
              <a:chOff x="1913400" y="140400"/>
              <a:chExt cx="497880" cy="619920"/>
            </a:xfrm>
          </p:grpSpPr>
          <p:sp>
            <p:nvSpPr>
              <p:cNvPr id="185" name="CustomShape 12"/>
              <p:cNvSpPr/>
              <p:nvPr/>
            </p:nvSpPr>
            <p:spPr>
              <a:xfrm flipV="1" rot="335400">
                <a:off x="2043000" y="-233280"/>
                <a:ext cx="360" cy="37368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/>
            </p:style>
          </p:sp>
          <p:sp>
            <p:nvSpPr>
              <p:cNvPr id="186" name="CustomShape 13"/>
              <p:cNvSpPr/>
              <p:nvPr/>
            </p:nvSpPr>
            <p:spPr>
              <a:xfrm rot="335400">
                <a:off x="2043720" y="537840"/>
                <a:ext cx="368280" cy="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/>
            </p:style>
          </p:sp>
          <p:sp>
            <p:nvSpPr>
              <p:cNvPr id="187" name="CustomShape 14"/>
              <p:cNvSpPr/>
              <p:nvPr/>
            </p:nvSpPr>
            <p:spPr>
              <a:xfrm flipH="1" rot="335400">
                <a:off x="1924560" y="508320"/>
                <a:ext cx="107640" cy="2469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/>
            </p:style>
          </p:sp>
        </p:grpSp>
        <p:sp>
          <p:nvSpPr>
            <p:cNvPr id="188" name="Line 15"/>
            <p:cNvSpPr/>
            <p:nvPr/>
          </p:nvSpPr>
          <p:spPr>
            <a:xfrm flipV="1">
              <a:off x="1949760" y="519840"/>
              <a:ext cx="99000" cy="387360"/>
            </a:xfrm>
            <a:prstGeom prst="line">
              <a:avLst/>
            </a:prstGeom>
            <a:ln w="9360">
              <a:solidFill>
                <a:schemeClr val="accent3"/>
              </a:solidFill>
              <a:custDash>
                <a:ds d="500000" sp="400000"/>
              </a:custDash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" name="CustomShape 16"/>
            <p:cNvSpPr/>
            <p:nvPr/>
          </p:nvSpPr>
          <p:spPr>
            <a:xfrm>
              <a:off x="2053080" y="218880"/>
              <a:ext cx="430560" cy="6753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O</a:t>
              </a:r>
              <a:r>
                <a:rPr b="0" lang="en-US" sz="1800" spc="-1" strike="noStrike" baseline="-25000">
                  <a:solidFill>
                    <a:srgbClr val="000000"/>
                  </a:solidFill>
                  <a:latin typeface="Calibri"/>
                </a:rPr>
                <a:t>0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190" name="CustomShape 17"/>
            <p:cNvSpPr/>
            <p:nvPr/>
          </p:nvSpPr>
          <p:spPr>
            <a:xfrm rot="1369800">
              <a:off x="3215160" y="4592160"/>
              <a:ext cx="195840" cy="2203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/>
          </p:style>
        </p:sp>
        <p:sp>
          <p:nvSpPr>
            <p:cNvPr id="191" name="CustomShape 18"/>
            <p:cNvSpPr/>
            <p:nvPr/>
          </p:nvSpPr>
          <p:spPr>
            <a:xfrm rot="5577600">
              <a:off x="2554560" y="3237840"/>
              <a:ext cx="704160" cy="484560"/>
            </a:xfrm>
            <a:prstGeom prst="curvedDownArrow">
              <a:avLst>
                <a:gd name="adj1" fmla="val 22750"/>
                <a:gd name="adj2" fmla="val 50000"/>
                <a:gd name="adj3" fmla="val 25000"/>
              </a:avLst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2" name="CustomShape 19"/>
            <p:cNvSpPr/>
            <p:nvPr/>
          </p:nvSpPr>
          <p:spPr>
            <a:xfrm rot="4699800">
              <a:off x="2606040" y="3068640"/>
              <a:ext cx="392760" cy="2898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/>
          </p:style>
        </p:sp>
        <p:sp>
          <p:nvSpPr>
            <p:cNvPr id="193" name="CustomShape 20"/>
            <p:cNvSpPr/>
            <p:nvPr/>
          </p:nvSpPr>
          <p:spPr>
            <a:xfrm flipV="1" rot="3645000">
              <a:off x="3128040" y="5104800"/>
              <a:ext cx="922680" cy="857160"/>
            </a:xfrm>
            <a:prstGeom prst="curvedDownArrow">
              <a:avLst>
                <a:gd name="adj1" fmla="val 10125"/>
                <a:gd name="adj2" fmla="val 50000"/>
                <a:gd name="adj3" fmla="val 25000"/>
              </a:avLst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/>
          </p:style>
        </p:sp>
        <p:sp>
          <p:nvSpPr>
            <p:cNvPr id="194" name="CustomShape 21"/>
            <p:cNvSpPr/>
            <p:nvPr/>
          </p:nvSpPr>
          <p:spPr>
            <a:xfrm rot="6993000">
              <a:off x="3684960" y="4201560"/>
              <a:ext cx="773280" cy="1320120"/>
            </a:xfrm>
            <a:prstGeom prst="can">
              <a:avLst>
                <a:gd name="adj" fmla="val 46414"/>
              </a:avLst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5" name="CustomShape 22"/>
            <p:cNvSpPr/>
            <p:nvPr/>
          </p:nvSpPr>
          <p:spPr>
            <a:xfrm>
              <a:off x="2243520" y="1318320"/>
              <a:ext cx="2448360" cy="3861000"/>
            </a:xfrm>
            <a:custGeom>
              <a:avLst/>
              <a:gdLst/>
              <a:ahLst/>
              <a:rect l="l" t="t" r="r" b="b"/>
              <a:pathLst>
                <a:path w="2898953" h="4285622">
                  <a:moveTo>
                    <a:pt x="286381" y="0"/>
                  </a:moveTo>
                  <a:cubicBezTo>
                    <a:pt x="142773" y="301450"/>
                    <a:pt x="-834" y="602901"/>
                    <a:pt x="3" y="864158"/>
                  </a:cubicBezTo>
                  <a:cubicBezTo>
                    <a:pt x="840" y="1125415"/>
                    <a:pt x="158264" y="1197429"/>
                    <a:pt x="291405" y="1567543"/>
                  </a:cubicBezTo>
                  <a:cubicBezTo>
                    <a:pt x="424546" y="1937657"/>
                    <a:pt x="364256" y="2631831"/>
                    <a:pt x="798847" y="3084844"/>
                  </a:cubicBezTo>
                  <a:cubicBezTo>
                    <a:pt x="1233438" y="3537857"/>
                    <a:pt x="2066195" y="3911739"/>
                    <a:pt x="2898953" y="4285622"/>
                  </a:cubicBezTo>
                </a:path>
              </a:pathLst>
            </a:custGeom>
            <a:noFill/>
            <a:ln w="9360">
              <a:solidFill>
                <a:schemeClr val="accent3"/>
              </a:solidFill>
              <a:custDash>
                <a:ds d="500000" sp="400000"/>
              </a:custDash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Line 23"/>
            <p:cNvSpPr/>
            <p:nvPr/>
          </p:nvSpPr>
          <p:spPr>
            <a:xfrm flipV="1">
              <a:off x="4342320" y="4719960"/>
              <a:ext cx="352800" cy="68256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7" name="Line 24"/>
            <p:cNvSpPr/>
            <p:nvPr/>
          </p:nvSpPr>
          <p:spPr>
            <a:xfrm flipH="1" flipV="1">
              <a:off x="4353120" y="4989960"/>
              <a:ext cx="308880" cy="16668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8" name="Line 25"/>
            <p:cNvSpPr/>
            <p:nvPr/>
          </p:nvSpPr>
          <p:spPr>
            <a:xfrm flipV="1">
              <a:off x="5222520" y="4244760"/>
              <a:ext cx="249120" cy="34884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9" name="Line 26"/>
            <p:cNvSpPr/>
            <p:nvPr/>
          </p:nvSpPr>
          <p:spPr>
            <a:xfrm>
              <a:off x="3327840" y="616680"/>
              <a:ext cx="41292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0" name="CustomShape 27"/>
            <p:cNvSpPr/>
            <p:nvPr/>
          </p:nvSpPr>
          <p:spPr>
            <a:xfrm>
              <a:off x="3299760" y="616680"/>
              <a:ext cx="2058480" cy="3770280"/>
            </a:xfrm>
            <a:custGeom>
              <a:avLst/>
              <a:gdLst/>
              <a:ahLst/>
              <a:rect l="l" t="t" r="r" b="b"/>
              <a:pathLst>
                <a:path w="2374056" h="4185138">
                  <a:moveTo>
                    <a:pt x="213660" y="0"/>
                  </a:moveTo>
                  <a:cubicBezTo>
                    <a:pt x="97266" y="441290"/>
                    <a:pt x="-19127" y="882580"/>
                    <a:pt x="2645" y="1266092"/>
                  </a:cubicBezTo>
                  <a:cubicBezTo>
                    <a:pt x="24417" y="1649604"/>
                    <a:pt x="145834" y="1958591"/>
                    <a:pt x="344289" y="2301072"/>
                  </a:cubicBezTo>
                  <a:cubicBezTo>
                    <a:pt x="542744" y="2643553"/>
                    <a:pt x="855080" y="3006969"/>
                    <a:pt x="1193374" y="3320980"/>
                  </a:cubicBezTo>
                  <a:cubicBezTo>
                    <a:pt x="1531668" y="3634991"/>
                    <a:pt x="1952862" y="3910064"/>
                    <a:pt x="2374056" y="4185138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1" name="CustomShape 28"/>
            <p:cNvSpPr/>
            <p:nvPr/>
          </p:nvSpPr>
          <p:spPr>
            <a:xfrm>
              <a:off x="3287520" y="1579680"/>
              <a:ext cx="430560" cy="363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s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202" name="CustomShape 29"/>
            <p:cNvSpPr/>
            <p:nvPr/>
          </p:nvSpPr>
          <p:spPr>
            <a:xfrm>
              <a:off x="3142080" y="3313440"/>
              <a:ext cx="430560" cy="36396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θ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203" name="CustomShape 30"/>
            <p:cNvSpPr/>
            <p:nvPr/>
          </p:nvSpPr>
          <p:spPr>
            <a:xfrm flipV="1">
              <a:off x="4329360" y="4242600"/>
              <a:ext cx="717480" cy="676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38160">
              <a:solidFill>
                <a:srgbClr val="7030a0"/>
              </a:solidFill>
              <a:custDash>
                <a:ds d="100000" sp="100000"/>
              </a:custDash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4" name="CustomShape 31"/>
            <p:cNvSpPr/>
            <p:nvPr/>
          </p:nvSpPr>
          <p:spPr>
            <a:xfrm>
              <a:off x="3260880" y="5313960"/>
              <a:ext cx="430560" cy="455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n-US" sz="2400" spc="-1" strike="noStrike">
                  <a:solidFill>
                    <a:srgbClr val="000000"/>
                  </a:solidFill>
                  <a:latin typeface="Calibri"/>
                </a:rPr>
                <a:t>ω</a:t>
              </a:r>
              <a:endParaRPr b="0" lang="en-US" sz="2400" spc="-1" strike="noStrike">
                <a:latin typeface="Arial"/>
              </a:endParaRPr>
            </a:p>
          </p:txBody>
        </p:sp>
        <p:sp>
          <p:nvSpPr>
            <p:cNvPr id="205" name="CustomShape 32"/>
            <p:cNvSpPr/>
            <p:nvPr/>
          </p:nvSpPr>
          <p:spPr>
            <a:xfrm flipV="1">
              <a:off x="4341960" y="5169960"/>
              <a:ext cx="216720" cy="2124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tailEnd len="med" type="triangle" w="med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/>
          </p:style>
        </p:sp>
        <p:sp>
          <p:nvSpPr>
            <p:cNvPr id="206" name="CustomShape 33"/>
            <p:cNvSpPr/>
            <p:nvPr/>
          </p:nvSpPr>
          <p:spPr>
            <a:xfrm>
              <a:off x="4331520" y="5574600"/>
              <a:ext cx="305640" cy="280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tailEnd len="med" type="triangle" w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/>
          </p:style>
        </p:sp>
        <p:sp>
          <p:nvSpPr>
            <p:cNvPr id="207" name="CustomShape 34"/>
            <p:cNvSpPr/>
            <p:nvPr/>
          </p:nvSpPr>
          <p:spPr>
            <a:xfrm>
              <a:off x="4341960" y="5595120"/>
              <a:ext cx="3960" cy="3052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>
              <a:tailEnd len="med" type="triangle" w="me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208" name="CustomShape 35"/>
            <p:cNvSpPr/>
            <p:nvPr/>
          </p:nvSpPr>
          <p:spPr>
            <a:xfrm>
              <a:off x="3981960" y="5501880"/>
              <a:ext cx="434160" cy="675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O</a:t>
              </a:r>
              <a:r>
                <a:rPr b="0" lang="en-US" sz="1800" spc="-1" strike="noStrike" baseline="-25000">
                  <a:solidFill>
                    <a:srgbClr val="000000"/>
                  </a:solidFill>
                  <a:latin typeface="Calibri"/>
                </a:rPr>
                <a:t>1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209" name="CustomShape 36"/>
            <p:cNvSpPr/>
            <p:nvPr/>
          </p:nvSpPr>
          <p:spPr>
            <a:xfrm>
              <a:off x="4970160" y="4864680"/>
              <a:ext cx="402840" cy="401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i="1" lang="en-US" sz="1800" spc="-1" strike="noStrike">
                  <a:solidFill>
                    <a:srgbClr val="000000"/>
                  </a:solidFill>
                  <a:latin typeface="Calibri"/>
                </a:rPr>
                <a:t>u</a:t>
              </a:r>
              <a:r>
                <a:rPr b="0" i="1" lang="en-US" sz="1800" spc="-1" strike="noStrike" baseline="-25000">
                  <a:solidFill>
                    <a:srgbClr val="000000"/>
                  </a:solidFill>
                  <a:latin typeface="Calibri"/>
                </a:rPr>
                <a:t>z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210" name="CustomShape 37"/>
            <p:cNvSpPr/>
            <p:nvPr/>
          </p:nvSpPr>
          <p:spPr>
            <a:xfrm>
              <a:off x="4338720" y="5991480"/>
              <a:ext cx="402840" cy="4014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i="1" lang="en-US" sz="1800" spc="-1" strike="noStrike">
                  <a:solidFill>
                    <a:srgbClr val="000000"/>
                  </a:solidFill>
                  <a:latin typeface="Calibri"/>
                </a:rPr>
                <a:t>u</a:t>
              </a:r>
              <a:r>
                <a:rPr b="0" i="1" lang="en-US" sz="1800" spc="-1" strike="noStrike" baseline="-25000">
                  <a:solidFill>
                    <a:srgbClr val="000000"/>
                  </a:solidFill>
                  <a:latin typeface="Calibri"/>
                </a:rPr>
                <a:t>y</a:t>
              </a:r>
              <a:endParaRPr b="0" lang="en-US" sz="1800" spc="-1" strike="noStrike">
                <a:latin typeface="Arial"/>
              </a:endParaRPr>
            </a:p>
          </p:txBody>
        </p:sp>
        <p:grpSp>
          <p:nvGrpSpPr>
            <p:cNvPr id="211" name="Group 38"/>
            <p:cNvGrpSpPr/>
            <p:nvPr/>
          </p:nvGrpSpPr>
          <p:grpSpPr>
            <a:xfrm>
              <a:off x="4290480" y="4745160"/>
              <a:ext cx="536400" cy="542160"/>
              <a:chOff x="4290480" y="4745160"/>
              <a:chExt cx="536400" cy="542160"/>
            </a:xfrm>
          </p:grpSpPr>
          <p:sp>
            <p:nvSpPr>
              <p:cNvPr id="212" name="CustomShape 39"/>
              <p:cNvSpPr/>
              <p:nvPr/>
            </p:nvSpPr>
            <p:spPr>
              <a:xfrm flipV="1" rot="1840800">
                <a:off x="4626360" y="4692600"/>
                <a:ext cx="360" cy="35928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/>
            </p:style>
          </p:sp>
          <p:sp>
            <p:nvSpPr>
              <p:cNvPr id="213" name="CustomShape 40"/>
              <p:cNvSpPr/>
              <p:nvPr/>
            </p:nvSpPr>
            <p:spPr>
              <a:xfrm rot="1840800">
                <a:off x="4480920" y="5167800"/>
                <a:ext cx="371520" cy="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/>
            </p:style>
          </p:sp>
          <p:sp>
            <p:nvSpPr>
              <p:cNvPr id="214" name="CustomShape 41"/>
              <p:cNvSpPr/>
              <p:nvPr/>
            </p:nvSpPr>
            <p:spPr>
              <a:xfrm flipH="1" rot="1840800">
                <a:off x="4345200" y="5026680"/>
                <a:ext cx="108720" cy="24588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>
                <a:tailEnd len="med" type="triangle" w="med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/>
            </p:style>
          </p:sp>
        </p:grpSp>
        <p:sp>
          <p:nvSpPr>
            <p:cNvPr id="215" name="CustomShape 42"/>
            <p:cNvSpPr/>
            <p:nvPr/>
          </p:nvSpPr>
          <p:spPr>
            <a:xfrm rot="20407800">
              <a:off x="4349160" y="4783680"/>
              <a:ext cx="364320" cy="2970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n-US" sz="1200" spc="-1" strike="noStrike">
                  <a:solidFill>
                    <a:srgbClr val="000000"/>
                  </a:solidFill>
                  <a:latin typeface="Calibri"/>
                </a:rPr>
                <a:t>O</a:t>
              </a:r>
              <a:r>
                <a:rPr b="0" lang="en-US" sz="1200" spc="-1" strike="noStrike" baseline="-25000">
                  <a:solidFill>
                    <a:srgbClr val="000000"/>
                  </a:solidFill>
                  <a:latin typeface="Calibri"/>
                </a:rPr>
                <a:t>2</a:t>
              </a:r>
              <a:endParaRPr b="0" lang="en-US" sz="1200" spc="-1" strike="noStrike">
                <a:latin typeface="Arial"/>
              </a:endParaRPr>
            </a:p>
          </p:txBody>
        </p:sp>
      </p:grpSp>
      <p:sp>
        <p:nvSpPr>
          <p:cNvPr id="216" name="Line 43"/>
          <p:cNvSpPr/>
          <p:nvPr/>
        </p:nvSpPr>
        <p:spPr>
          <a:xfrm>
            <a:off x="5351400" y="1362240"/>
            <a:ext cx="3384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7" name="CustomShape 44"/>
          <p:cNvSpPr/>
          <p:nvPr/>
        </p:nvSpPr>
        <p:spPr>
          <a:xfrm>
            <a:off x="5347440" y="1834560"/>
            <a:ext cx="415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7030a0"/>
            </a:solidFill>
            <a:custDash>
              <a:ds d="100000" sp="100000"/>
            </a:custDash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CustomShape 45"/>
          <p:cNvSpPr/>
          <p:nvPr/>
        </p:nvSpPr>
        <p:spPr>
          <a:xfrm flipV="1" rot="3588000">
            <a:off x="5467320" y="2590560"/>
            <a:ext cx="190080" cy="177120"/>
          </a:xfrm>
          <a:prstGeom prst="curvedDownArrow">
            <a:avLst>
              <a:gd name="adj1" fmla="val 10125"/>
              <a:gd name="adj2" fmla="val 50000"/>
              <a:gd name="adj3" fmla="val 25000"/>
            </a:avLst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/>
        </p:style>
      </p:sp>
      <p:sp>
        <p:nvSpPr>
          <p:cNvPr id="219" name="CustomShape 46"/>
          <p:cNvSpPr/>
          <p:nvPr/>
        </p:nvSpPr>
        <p:spPr>
          <a:xfrm rot="5584200">
            <a:off x="5487840" y="3399480"/>
            <a:ext cx="232560" cy="178920"/>
          </a:xfrm>
          <a:prstGeom prst="curvedDownArrow">
            <a:avLst>
              <a:gd name="adj1" fmla="val 22750"/>
              <a:gd name="adj2" fmla="val 50000"/>
              <a:gd name="adj3" fmla="val 25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roup 1"/>
          <p:cNvGrpSpPr/>
          <p:nvPr/>
        </p:nvGrpSpPr>
        <p:grpSpPr>
          <a:xfrm>
            <a:off x="1812960" y="804240"/>
            <a:ext cx="3885480" cy="5570640"/>
            <a:chOff x="1812960" y="804240"/>
            <a:chExt cx="3885480" cy="5570640"/>
          </a:xfrm>
        </p:grpSpPr>
        <p:grpSp>
          <p:nvGrpSpPr>
            <p:cNvPr id="221" name="Group 2"/>
            <p:cNvGrpSpPr/>
            <p:nvPr/>
          </p:nvGrpSpPr>
          <p:grpSpPr>
            <a:xfrm>
              <a:off x="1812960" y="804240"/>
              <a:ext cx="3885480" cy="5570640"/>
              <a:chOff x="1812960" y="804240"/>
              <a:chExt cx="3885480" cy="5570640"/>
            </a:xfrm>
          </p:grpSpPr>
          <p:pic>
            <p:nvPicPr>
              <p:cNvPr id="222" name="Picture 6" descr=""/>
              <p:cNvPicPr/>
              <p:nvPr/>
            </p:nvPicPr>
            <p:blipFill>
              <a:blip r:embed="rId1"/>
              <a:stretch/>
            </p:blipFill>
            <p:spPr>
              <a:xfrm>
                <a:off x="1812960" y="804240"/>
                <a:ext cx="3885480" cy="557064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23" name="CustomShape 3"/>
              <p:cNvSpPr/>
              <p:nvPr/>
            </p:nvSpPr>
            <p:spPr>
              <a:xfrm flipH="1" rot="20495400">
                <a:off x="4108680" y="2647800"/>
                <a:ext cx="426240" cy="812880"/>
              </a:xfrm>
              <a:prstGeom prst="curvedRightArrow">
                <a:avLst>
                  <a:gd name="adj1" fmla="val 10334"/>
                  <a:gd name="adj2" fmla="val 50000"/>
                  <a:gd name="adj3" fmla="val 25000"/>
                </a:avLst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/>
            </p:style>
          </p:sp>
        </p:grpSp>
        <p:sp>
          <p:nvSpPr>
            <p:cNvPr id="224" name="CustomShape 4"/>
            <p:cNvSpPr/>
            <p:nvPr/>
          </p:nvSpPr>
          <p:spPr>
            <a:xfrm rot="6479400">
              <a:off x="3785040" y="3931200"/>
              <a:ext cx="958320" cy="456480"/>
            </a:xfrm>
            <a:prstGeom prst="curvedDownArrow">
              <a:avLst>
                <a:gd name="adj1" fmla="val 12186"/>
                <a:gd name="adj2" fmla="val 50000"/>
                <a:gd name="adj3" fmla="val 25000"/>
              </a:avLst>
            </a:prstGeom>
            <a:solidFill>
              <a:schemeClr val="accent1">
                <a:lumMod val="40000"/>
                <a:lumOff val="6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/>
          </p:style>
        </p:sp>
        <p:sp>
          <p:nvSpPr>
            <p:cNvPr id="225" name="CustomShape 5"/>
            <p:cNvSpPr/>
            <p:nvPr/>
          </p:nvSpPr>
          <p:spPr>
            <a:xfrm rot="20707800">
              <a:off x="3402720" y="3168720"/>
              <a:ext cx="1488240" cy="1005840"/>
            </a:xfrm>
            <a:prstGeom prst="ellipse">
              <a:avLst/>
            </a:prstGeom>
            <a:noFill/>
            <a:ln>
              <a:custDash>
                <a:ds d="400000" sp="300000"/>
              </a:custDash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26" name="CustomShape 6"/>
          <p:cNvSpPr/>
          <p:nvPr/>
        </p:nvSpPr>
        <p:spPr>
          <a:xfrm>
            <a:off x="2267280" y="2749680"/>
            <a:ext cx="2877480" cy="1679760"/>
          </a:xfrm>
          <a:prstGeom prst="ellipse">
            <a:avLst/>
          </a:prstGeom>
          <a:noFill/>
          <a:ln w="28440">
            <a:solidFill>
              <a:srgbClr val="ff0000"/>
            </a:solidFill>
            <a:custDash>
              <a:ds d="400000" sp="300000"/>
            </a:custDash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/>
        </p:style>
      </p:sp>
      <p:sp>
        <p:nvSpPr>
          <p:cNvPr id="227" name="CustomShape 7"/>
          <p:cNvSpPr/>
          <p:nvPr/>
        </p:nvSpPr>
        <p:spPr>
          <a:xfrm flipV="1">
            <a:off x="2267280" y="214200"/>
            <a:ext cx="360" cy="3374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len="med" type="triangle" w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228" name="Line 8"/>
          <p:cNvSpPr/>
          <p:nvPr/>
        </p:nvSpPr>
        <p:spPr>
          <a:xfrm>
            <a:off x="2266920" y="3589560"/>
            <a:ext cx="2878200" cy="3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29" name="Line 9"/>
          <p:cNvSpPr/>
          <p:nvPr/>
        </p:nvSpPr>
        <p:spPr>
          <a:xfrm flipH="1" flipV="1">
            <a:off x="3646440" y="2730240"/>
            <a:ext cx="188640" cy="16995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30" name="Line 10"/>
          <p:cNvSpPr/>
          <p:nvPr/>
        </p:nvSpPr>
        <p:spPr>
          <a:xfrm flipV="1">
            <a:off x="3427560" y="3480840"/>
            <a:ext cx="1438920" cy="38196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1" name="Line 11"/>
          <p:cNvSpPr/>
          <p:nvPr/>
        </p:nvSpPr>
        <p:spPr>
          <a:xfrm>
            <a:off x="4101480" y="3180960"/>
            <a:ext cx="87120" cy="96732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2" name="CustomShape 12"/>
          <p:cNvSpPr/>
          <p:nvPr/>
        </p:nvSpPr>
        <p:spPr>
          <a:xfrm flipH="1" flipV="1">
            <a:off x="3737880" y="3589920"/>
            <a:ext cx="412560" cy="86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ff00"/>
            </a:solidFill>
            <a:tailEnd len="med" type="triangle" w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33" name="CustomShape 13"/>
          <p:cNvSpPr/>
          <p:nvPr/>
        </p:nvSpPr>
        <p:spPr>
          <a:xfrm>
            <a:off x="4750200" y="3400560"/>
            <a:ext cx="249480" cy="253080"/>
          </a:xfrm>
          <a:prstGeom prst="heptagon">
            <a:avLst>
              <a:gd name="hf" fmla="val 102572"/>
              <a:gd name="vf" fmla="val 10521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A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234" name="Group 14"/>
          <p:cNvGrpSpPr/>
          <p:nvPr/>
        </p:nvGrpSpPr>
        <p:grpSpPr>
          <a:xfrm>
            <a:off x="5774040" y="67680"/>
            <a:ext cx="6360120" cy="3783960"/>
            <a:chOff x="5774040" y="67680"/>
            <a:chExt cx="6360120" cy="3783960"/>
          </a:xfrm>
        </p:grpSpPr>
        <p:pic>
          <p:nvPicPr>
            <p:cNvPr id="235" name="Picture 23" descr=""/>
            <p:cNvPicPr/>
            <p:nvPr/>
          </p:nvPicPr>
          <p:blipFill>
            <a:blip r:embed="rId2"/>
            <a:srcRect l="1503" t="75845" r="15902" b="15239"/>
            <a:stretch/>
          </p:blipFill>
          <p:spPr>
            <a:xfrm>
              <a:off x="5774040" y="3239640"/>
              <a:ext cx="6360120" cy="6120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36" name="Picture 25" descr=""/>
            <p:cNvPicPr/>
            <p:nvPr/>
          </p:nvPicPr>
          <p:blipFill>
            <a:blip r:embed="rId3"/>
            <a:srcRect l="1503" t="52655" r="15902" b="41715"/>
            <a:stretch/>
          </p:blipFill>
          <p:spPr>
            <a:xfrm>
              <a:off x="5774040" y="2868840"/>
              <a:ext cx="6360120" cy="38664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37" name="Picture 26" descr=""/>
            <p:cNvPicPr/>
            <p:nvPr/>
          </p:nvPicPr>
          <p:blipFill>
            <a:blip r:embed="rId4"/>
            <a:srcRect l="1503" t="25628" r="15902" b="53313"/>
            <a:stretch/>
          </p:blipFill>
          <p:spPr>
            <a:xfrm>
              <a:off x="5774040" y="1413000"/>
              <a:ext cx="6360120" cy="14446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238" name="Picture 27" descr=""/>
            <p:cNvPicPr/>
            <p:nvPr/>
          </p:nvPicPr>
          <p:blipFill>
            <a:blip r:embed="rId5"/>
            <a:srcRect l="1503" t="0" r="15902" b="79680"/>
            <a:stretch/>
          </p:blipFill>
          <p:spPr>
            <a:xfrm>
              <a:off x="5774040" y="67680"/>
              <a:ext cx="6360120" cy="1393920"/>
            </a:xfrm>
            <a:prstGeom prst="rect">
              <a:avLst/>
            </a:prstGeom>
            <a:ln>
              <a:noFill/>
            </a:ln>
          </p:spPr>
        </p:pic>
      </p:grp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Picture 1" descr=""/>
          <p:cNvPicPr/>
          <p:nvPr/>
        </p:nvPicPr>
        <p:blipFill>
          <a:blip r:embed="rId1"/>
          <a:stretch/>
        </p:blipFill>
        <p:spPr>
          <a:xfrm>
            <a:off x="1692720" y="1467360"/>
            <a:ext cx="770004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48174</TotalTime>
  <Application>LibreOffice/6.0.7.3$Linux_X86_64 LibreOffice_project/00m0$Build-3</Application>
  <Words>39</Words>
  <Paragraphs>33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2020-02-05T19:11:26Z</dcterms:created>
  <dc:creator>Christina Veney</dc:creator>
  <dc:description/>
  <dc:language>en-US</dc:language>
  <cp:lastModifiedBy/>
  <dcterms:modified xsi:type="dcterms:W3CDTF">2020-04-15T13:46:18Z</dcterms:modified>
  <cp:revision>45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